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2"/>
  </p:notesMasterIdLst>
  <p:sldIdLst>
    <p:sldId id="375" r:id="rId2"/>
    <p:sldId id="407" r:id="rId3"/>
    <p:sldId id="441" r:id="rId4"/>
    <p:sldId id="271" r:id="rId5"/>
    <p:sldId id="261" r:id="rId6"/>
    <p:sldId id="258" r:id="rId7"/>
    <p:sldId id="443" r:id="rId8"/>
    <p:sldId id="444" r:id="rId9"/>
    <p:sldId id="437" r:id="rId10"/>
    <p:sldId id="445" r:id="rId11"/>
    <p:sldId id="281" r:id="rId12"/>
    <p:sldId id="439" r:id="rId13"/>
    <p:sldId id="402" r:id="rId14"/>
    <p:sldId id="403" r:id="rId15"/>
    <p:sldId id="404" r:id="rId16"/>
    <p:sldId id="397" r:id="rId17"/>
    <p:sldId id="405" r:id="rId18"/>
    <p:sldId id="401" r:id="rId19"/>
    <p:sldId id="440" r:id="rId20"/>
    <p:sldId id="36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B59AA8-DC7D-4C6D-BB58-9D91CECC0591}">
          <p14:sldIdLst>
            <p14:sldId id="375"/>
            <p14:sldId id="407"/>
            <p14:sldId id="441"/>
            <p14:sldId id="271"/>
            <p14:sldId id="261"/>
            <p14:sldId id="258"/>
            <p14:sldId id="443"/>
            <p14:sldId id="444"/>
            <p14:sldId id="437"/>
            <p14:sldId id="445"/>
            <p14:sldId id="281"/>
          </p14:sldIdLst>
        </p14:section>
        <p14:section name="Untitled Section" id="{87C7E4CF-B96E-44D6-9878-4D5D4E400182}">
          <p14:sldIdLst>
            <p14:sldId id="439"/>
            <p14:sldId id="402"/>
            <p14:sldId id="403"/>
            <p14:sldId id="404"/>
            <p14:sldId id="397"/>
            <p14:sldId id="405"/>
            <p14:sldId id="401"/>
            <p14:sldId id="440"/>
            <p14:sldId id="3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F2D7"/>
    <a:srgbClr val="109E8B"/>
    <a:srgbClr val="FF6D60"/>
    <a:srgbClr val="01C5A5"/>
    <a:srgbClr val="A3F2CD"/>
    <a:srgbClr val="FF8679"/>
    <a:srgbClr val="008C72"/>
    <a:srgbClr val="02B27F"/>
    <a:srgbClr val="B3F2C3"/>
    <a:srgbClr val="45B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7A6F93-067A-4240-A50A-8F6EB43FB54C}" v="13" dt="2025-10-06T14:36:59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7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da Erfanian" userId="c979baffe70adeaa" providerId="LiveId" clId="{86C7ABA4-46CD-4B10-9E32-A43755CD8A78}"/>
    <pc:docChg chg="undo custSel modSld">
      <pc:chgData name="Hoda Erfanian" userId="c979baffe70adeaa" providerId="LiveId" clId="{86C7ABA4-46CD-4B10-9E32-A43755CD8A78}" dt="2025-10-06T15:27:43.374" v="217" actId="20577"/>
      <pc:docMkLst>
        <pc:docMk/>
      </pc:docMkLst>
      <pc:sldChg chg="modSp mod">
        <pc:chgData name="Hoda Erfanian" userId="c979baffe70adeaa" providerId="LiveId" clId="{86C7ABA4-46CD-4B10-9E32-A43755CD8A78}" dt="2025-10-06T14:47:29.068" v="207" actId="1076"/>
        <pc:sldMkLst>
          <pc:docMk/>
          <pc:sldMk cId="0" sldId="258"/>
        </pc:sldMkLst>
        <pc:spChg chg="mod">
          <ac:chgData name="Hoda Erfanian" userId="c979baffe70adeaa" providerId="LiveId" clId="{86C7ABA4-46CD-4B10-9E32-A43755CD8A78}" dt="2025-10-06T14:47:29.068" v="207" actId="1076"/>
          <ac:spMkLst>
            <pc:docMk/>
            <pc:sldMk cId="0" sldId="258"/>
            <ac:spMk id="5" creationId="{FDCF82E8-3AA4-ECEF-5508-99B3C7A79FDD}"/>
          </ac:spMkLst>
        </pc:spChg>
        <pc:spChg chg="mod">
          <ac:chgData name="Hoda Erfanian" userId="c979baffe70adeaa" providerId="LiveId" clId="{86C7ABA4-46CD-4B10-9E32-A43755CD8A78}" dt="2025-10-06T14:47:29.068" v="207" actId="1076"/>
          <ac:spMkLst>
            <pc:docMk/>
            <pc:sldMk cId="0" sldId="258"/>
            <ac:spMk id="7" creationId="{9D94D198-BA47-326D-ACCB-53D12BB935A3}"/>
          </ac:spMkLst>
        </pc:spChg>
        <pc:spChg chg="mod">
          <ac:chgData name="Hoda Erfanian" userId="c979baffe70adeaa" providerId="LiveId" clId="{86C7ABA4-46CD-4B10-9E32-A43755CD8A78}" dt="2025-10-06T14:47:29.068" v="207" actId="1076"/>
          <ac:spMkLst>
            <pc:docMk/>
            <pc:sldMk cId="0" sldId="258"/>
            <ac:spMk id="10" creationId="{4BF3C9CB-4393-16A2-6817-373389D157B3}"/>
          </ac:spMkLst>
        </pc:spChg>
        <pc:spChg chg="mod">
          <ac:chgData name="Hoda Erfanian" userId="c979baffe70adeaa" providerId="LiveId" clId="{86C7ABA4-46CD-4B10-9E32-A43755CD8A78}" dt="2025-10-06T14:47:29.068" v="207" actId="1076"/>
          <ac:spMkLst>
            <pc:docMk/>
            <pc:sldMk cId="0" sldId="258"/>
            <ac:spMk id="11" creationId="{A8729E97-0D72-F8BA-1DA7-FDA6EFE074C5}"/>
          </ac:spMkLst>
        </pc:spChg>
        <pc:spChg chg="mod">
          <ac:chgData name="Hoda Erfanian" userId="c979baffe70adeaa" providerId="LiveId" clId="{86C7ABA4-46CD-4B10-9E32-A43755CD8A78}" dt="2025-10-06T14:47:29.068" v="207" actId="1076"/>
          <ac:spMkLst>
            <pc:docMk/>
            <pc:sldMk cId="0" sldId="258"/>
            <ac:spMk id="12" creationId="{61C7B107-8E18-282A-B4DF-51B221E90A62}"/>
          </ac:spMkLst>
        </pc:spChg>
        <pc:spChg chg="mod">
          <ac:chgData name="Hoda Erfanian" userId="c979baffe70adeaa" providerId="LiveId" clId="{86C7ABA4-46CD-4B10-9E32-A43755CD8A78}" dt="2025-10-06T14:47:29.068" v="207" actId="1076"/>
          <ac:spMkLst>
            <pc:docMk/>
            <pc:sldMk cId="0" sldId="258"/>
            <ac:spMk id="13" creationId="{BAB90C35-804A-4E73-816F-193A5E256E9E}"/>
          </ac:spMkLst>
        </pc:spChg>
        <pc:spChg chg="mod">
          <ac:chgData name="Hoda Erfanian" userId="c979baffe70adeaa" providerId="LiveId" clId="{86C7ABA4-46CD-4B10-9E32-A43755CD8A78}" dt="2025-10-06T14:47:29.068" v="207" actId="1076"/>
          <ac:spMkLst>
            <pc:docMk/>
            <pc:sldMk cId="0" sldId="258"/>
            <ac:spMk id="14" creationId="{8AD9A848-9C7C-4077-AEB7-216333A71AC3}"/>
          </ac:spMkLst>
        </pc:spChg>
        <pc:spChg chg="mod">
          <ac:chgData name="Hoda Erfanian" userId="c979baffe70adeaa" providerId="LiveId" clId="{86C7ABA4-46CD-4B10-9E32-A43755CD8A78}" dt="2025-10-06T14:47:29.068" v="207" actId="1076"/>
          <ac:spMkLst>
            <pc:docMk/>
            <pc:sldMk cId="0" sldId="258"/>
            <ac:spMk id="15" creationId="{35F1D407-7791-F3BF-5258-E5DE8DBF03FE}"/>
          </ac:spMkLst>
        </pc:spChg>
        <pc:spChg chg="mod">
          <ac:chgData name="Hoda Erfanian" userId="c979baffe70adeaa" providerId="LiveId" clId="{86C7ABA4-46CD-4B10-9E32-A43755CD8A78}" dt="2025-10-06T14:47:29.068" v="207" actId="1076"/>
          <ac:spMkLst>
            <pc:docMk/>
            <pc:sldMk cId="0" sldId="258"/>
            <ac:spMk id="16" creationId="{3FE74D80-8282-8D3A-D1ED-028FD1C570B9}"/>
          </ac:spMkLst>
        </pc:spChg>
        <pc:spChg chg="mod">
          <ac:chgData name="Hoda Erfanian" userId="c979baffe70adeaa" providerId="LiveId" clId="{86C7ABA4-46CD-4B10-9E32-A43755CD8A78}" dt="2025-10-06T14:47:29.068" v="207" actId="1076"/>
          <ac:spMkLst>
            <pc:docMk/>
            <pc:sldMk cId="0" sldId="258"/>
            <ac:spMk id="32" creationId="{7B7280D6-BAE9-9D3A-E80D-8C2BD19DFDE2}"/>
          </ac:spMkLst>
        </pc:spChg>
      </pc:sldChg>
      <pc:sldChg chg="modSp mod">
        <pc:chgData name="Hoda Erfanian" userId="c979baffe70adeaa" providerId="LiveId" clId="{86C7ABA4-46CD-4B10-9E32-A43755CD8A78}" dt="2025-10-06T15:27:43.374" v="217" actId="20577"/>
        <pc:sldMkLst>
          <pc:docMk/>
          <pc:sldMk cId="3197258529" sldId="397"/>
        </pc:sldMkLst>
        <pc:spChg chg="mod">
          <ac:chgData name="Hoda Erfanian" userId="c979baffe70adeaa" providerId="LiveId" clId="{86C7ABA4-46CD-4B10-9E32-A43755CD8A78}" dt="2025-10-06T15:27:43.374" v="217" actId="20577"/>
          <ac:spMkLst>
            <pc:docMk/>
            <pc:sldMk cId="3197258529" sldId="397"/>
            <ac:spMk id="26" creationId="{9800C537-5015-4488-B5A6-F3A07A6C6378}"/>
          </ac:spMkLst>
        </pc:spChg>
      </pc:sldChg>
      <pc:sldChg chg="addSp delSp modSp mod">
        <pc:chgData name="Hoda Erfanian" userId="c979baffe70adeaa" providerId="LiveId" clId="{86C7ABA4-46CD-4B10-9E32-A43755CD8A78}" dt="2025-10-06T15:27:11.331" v="209" actId="1076"/>
        <pc:sldMkLst>
          <pc:docMk/>
          <pc:sldMk cId="3518544093" sldId="439"/>
        </pc:sldMkLst>
        <pc:spChg chg="add mod">
          <ac:chgData name="Hoda Erfanian" userId="c979baffe70adeaa" providerId="LiveId" clId="{86C7ABA4-46CD-4B10-9E32-A43755CD8A78}" dt="2025-10-06T14:38:36.398" v="114" actId="1076"/>
          <ac:spMkLst>
            <pc:docMk/>
            <pc:sldMk cId="3518544093" sldId="439"/>
            <ac:spMk id="2" creationId="{BA04AD3C-EF0B-66B0-BBCD-F352B37D2188}"/>
          </ac:spMkLst>
        </pc:spChg>
        <pc:spChg chg="mod">
          <ac:chgData name="Hoda Erfanian" userId="c979baffe70adeaa" providerId="LiveId" clId="{86C7ABA4-46CD-4B10-9E32-A43755CD8A78}" dt="2025-10-06T14:38:36.398" v="114" actId="1076"/>
          <ac:spMkLst>
            <pc:docMk/>
            <pc:sldMk cId="3518544093" sldId="439"/>
            <ac:spMk id="4" creationId="{03ECE576-3FE0-A04C-8FCB-58384F88D1A1}"/>
          </ac:spMkLst>
        </pc:spChg>
        <pc:spChg chg="del mod">
          <ac:chgData name="Hoda Erfanian" userId="c979baffe70adeaa" providerId="LiveId" clId="{86C7ABA4-46CD-4B10-9E32-A43755CD8A78}" dt="2025-10-06T14:35:53.001" v="36" actId="478"/>
          <ac:spMkLst>
            <pc:docMk/>
            <pc:sldMk cId="3518544093" sldId="439"/>
            <ac:spMk id="5" creationId="{31EFF191-0BB0-8745-9453-D7D23C93F867}"/>
          </ac:spMkLst>
        </pc:spChg>
        <pc:spChg chg="add mod">
          <ac:chgData name="Hoda Erfanian" userId="c979baffe70adeaa" providerId="LiveId" clId="{86C7ABA4-46CD-4B10-9E32-A43755CD8A78}" dt="2025-10-06T15:27:11.331" v="209" actId="1076"/>
          <ac:spMkLst>
            <pc:docMk/>
            <pc:sldMk cId="3518544093" sldId="439"/>
            <ac:spMk id="6" creationId="{445C9C35-7AE0-4389-1796-415C2F503459}"/>
          </ac:spMkLst>
        </pc:spChg>
        <pc:spChg chg="del mod">
          <ac:chgData name="Hoda Erfanian" userId="c979baffe70adeaa" providerId="LiveId" clId="{86C7ABA4-46CD-4B10-9E32-A43755CD8A78}" dt="2025-10-06T14:35:53.001" v="36" actId="478"/>
          <ac:spMkLst>
            <pc:docMk/>
            <pc:sldMk cId="3518544093" sldId="439"/>
            <ac:spMk id="7" creationId="{E605A764-053D-B243-8232-1776B4EA7B46}"/>
          </ac:spMkLst>
        </pc:spChg>
        <pc:spChg chg="add mod">
          <ac:chgData name="Hoda Erfanian" userId="c979baffe70adeaa" providerId="LiveId" clId="{86C7ABA4-46CD-4B10-9E32-A43755CD8A78}" dt="2025-10-06T14:35:38.227" v="34" actId="20577"/>
          <ac:spMkLst>
            <pc:docMk/>
            <pc:sldMk cId="3518544093" sldId="439"/>
            <ac:spMk id="8" creationId="{7BD25020-1D71-3DC0-9148-D2FF4AA69824}"/>
          </ac:spMkLst>
        </pc:spChg>
        <pc:spChg chg="mod">
          <ac:chgData name="Hoda Erfanian" userId="c979baffe70adeaa" providerId="LiveId" clId="{86C7ABA4-46CD-4B10-9E32-A43755CD8A78}" dt="2025-10-06T14:35:01.765" v="24"/>
          <ac:spMkLst>
            <pc:docMk/>
            <pc:sldMk cId="3518544093" sldId="439"/>
            <ac:spMk id="9" creationId="{0F345EEB-C5CB-BA4B-868E-916B6D70BA86}"/>
          </ac:spMkLst>
        </pc:spChg>
        <pc:spChg chg="mod">
          <ac:chgData name="Hoda Erfanian" userId="c979baffe70adeaa" providerId="LiveId" clId="{86C7ABA4-46CD-4B10-9E32-A43755CD8A78}" dt="2025-10-06T14:34:36.126" v="9" actId="20577"/>
          <ac:spMkLst>
            <pc:docMk/>
            <pc:sldMk cId="3518544093" sldId="439"/>
            <ac:spMk id="11" creationId="{7D34B3C5-EC2F-3B48-8B1D-814057A26DFF}"/>
          </ac:spMkLst>
        </pc:spChg>
        <pc:spChg chg="del mod">
          <ac:chgData name="Hoda Erfanian" userId="c979baffe70adeaa" providerId="LiveId" clId="{86C7ABA4-46CD-4B10-9E32-A43755CD8A78}" dt="2025-10-06T14:35:53.001" v="36" actId="478"/>
          <ac:spMkLst>
            <pc:docMk/>
            <pc:sldMk cId="3518544093" sldId="439"/>
            <ac:spMk id="12" creationId="{9A568686-0504-C643-8CCB-1B67C4891075}"/>
          </ac:spMkLst>
        </pc:spChg>
        <pc:spChg chg="add mod">
          <ac:chgData name="Hoda Erfanian" userId="c979baffe70adeaa" providerId="LiveId" clId="{86C7ABA4-46CD-4B10-9E32-A43755CD8A78}" dt="2025-10-06T14:35:32.201" v="31" actId="20577"/>
          <ac:spMkLst>
            <pc:docMk/>
            <pc:sldMk cId="3518544093" sldId="439"/>
            <ac:spMk id="13" creationId="{0CAB9790-971E-D4E9-2836-FC3D84569381}"/>
          </ac:spMkLst>
        </pc:spChg>
        <pc:spChg chg="del mod">
          <ac:chgData name="Hoda Erfanian" userId="c979baffe70adeaa" providerId="LiveId" clId="{86C7ABA4-46CD-4B10-9E32-A43755CD8A78}" dt="2025-10-06T14:35:53.001" v="36" actId="478"/>
          <ac:spMkLst>
            <pc:docMk/>
            <pc:sldMk cId="3518544093" sldId="439"/>
            <ac:spMk id="14" creationId="{82BCFB01-4BDB-7546-8844-7852E86C67A9}"/>
          </ac:spMkLst>
        </pc:spChg>
        <pc:spChg chg="add mod">
          <ac:chgData name="Hoda Erfanian" userId="c979baffe70adeaa" providerId="LiveId" clId="{86C7ABA4-46CD-4B10-9E32-A43755CD8A78}" dt="2025-10-06T14:36:19.217" v="38" actId="1076"/>
          <ac:spMkLst>
            <pc:docMk/>
            <pc:sldMk cId="3518544093" sldId="439"/>
            <ac:spMk id="15" creationId="{C539778F-33BC-29E8-C57B-45776C90A54B}"/>
          </ac:spMkLst>
        </pc:spChg>
        <pc:spChg chg="mod">
          <ac:chgData name="Hoda Erfanian" userId="c979baffe70adeaa" providerId="LiveId" clId="{86C7ABA4-46CD-4B10-9E32-A43755CD8A78}" dt="2025-10-06T14:34:45.382" v="12"/>
          <ac:spMkLst>
            <pc:docMk/>
            <pc:sldMk cId="3518544093" sldId="439"/>
            <ac:spMk id="16" creationId="{61768BA9-4E78-804C-B9FE-D76CCCDB4B32}"/>
          </ac:spMkLst>
        </pc:spChg>
        <pc:spChg chg="mod">
          <ac:chgData name="Hoda Erfanian" userId="c979baffe70adeaa" providerId="LiveId" clId="{86C7ABA4-46CD-4B10-9E32-A43755CD8A78}" dt="2025-10-06T14:33:57.399" v="5" actId="20577"/>
          <ac:spMkLst>
            <pc:docMk/>
            <pc:sldMk cId="3518544093" sldId="439"/>
            <ac:spMk id="18" creationId="{0425B329-791E-D74E-AD23-83FE6B8B6676}"/>
          </ac:spMkLst>
        </pc:spChg>
        <pc:spChg chg="del mod">
          <ac:chgData name="Hoda Erfanian" userId="c979baffe70adeaa" providerId="LiveId" clId="{86C7ABA4-46CD-4B10-9E32-A43755CD8A78}" dt="2025-10-06T14:35:53.001" v="36" actId="478"/>
          <ac:spMkLst>
            <pc:docMk/>
            <pc:sldMk cId="3518544093" sldId="439"/>
            <ac:spMk id="19" creationId="{7A6DC837-02D0-C44E-8B00-DE6454EE5744}"/>
          </ac:spMkLst>
        </pc:spChg>
        <pc:spChg chg="add mod">
          <ac:chgData name="Hoda Erfanian" userId="c979baffe70adeaa" providerId="LiveId" clId="{86C7ABA4-46CD-4B10-9E32-A43755CD8A78}" dt="2025-10-06T14:38:36.398" v="114" actId="1076"/>
          <ac:spMkLst>
            <pc:docMk/>
            <pc:sldMk cId="3518544093" sldId="439"/>
            <ac:spMk id="22" creationId="{54A5C945-0153-3158-6715-74DDCFCE9033}"/>
          </ac:spMkLst>
        </pc:spChg>
        <pc:spChg chg="del mod">
          <ac:chgData name="Hoda Erfanian" userId="c979baffe70adeaa" providerId="LiveId" clId="{86C7ABA4-46CD-4B10-9E32-A43755CD8A78}" dt="2025-10-06T14:35:53.001" v="36" actId="478"/>
          <ac:spMkLst>
            <pc:docMk/>
            <pc:sldMk cId="3518544093" sldId="439"/>
            <ac:spMk id="24" creationId="{4877CF10-4C6D-354C-A7DA-C055E20639FA}"/>
          </ac:spMkLst>
        </pc:spChg>
        <pc:spChg chg="add mod">
          <ac:chgData name="Hoda Erfanian" userId="c979baffe70adeaa" providerId="LiveId" clId="{86C7ABA4-46CD-4B10-9E32-A43755CD8A78}" dt="2025-10-06T14:38:45.064" v="116" actId="20577"/>
          <ac:spMkLst>
            <pc:docMk/>
            <pc:sldMk cId="3518544093" sldId="439"/>
            <ac:spMk id="25" creationId="{A7576AFB-9042-1F8F-0A0A-6BD0EDAB11FF}"/>
          </ac:spMkLst>
        </pc:spChg>
        <pc:spChg chg="mod">
          <ac:chgData name="Hoda Erfanian" userId="c979baffe70adeaa" providerId="LiveId" clId="{86C7ABA4-46CD-4B10-9E32-A43755CD8A78}" dt="2025-10-06T14:34:47.078" v="13"/>
          <ac:spMkLst>
            <pc:docMk/>
            <pc:sldMk cId="3518544093" sldId="439"/>
            <ac:spMk id="26" creationId="{33E243B7-5879-6548-94C0-1D4405CB8AAC}"/>
          </ac:spMkLst>
        </pc:spChg>
        <pc:spChg chg="add mod">
          <ac:chgData name="Hoda Erfanian" userId="c979baffe70adeaa" providerId="LiveId" clId="{86C7ABA4-46CD-4B10-9E32-A43755CD8A78}" dt="2025-10-06T14:38:36.398" v="114" actId="1076"/>
          <ac:spMkLst>
            <pc:docMk/>
            <pc:sldMk cId="3518544093" sldId="439"/>
            <ac:spMk id="27" creationId="{86BB0E32-7C1D-6B1C-9ABF-BC2DFC40CE38}"/>
          </ac:spMkLst>
        </pc:spChg>
        <pc:spChg chg="add mod">
          <ac:chgData name="Hoda Erfanian" userId="c979baffe70adeaa" providerId="LiveId" clId="{86C7ABA4-46CD-4B10-9E32-A43755CD8A78}" dt="2025-10-06T15:27:11.331" v="209" actId="1076"/>
          <ac:spMkLst>
            <pc:docMk/>
            <pc:sldMk cId="3518544093" sldId="439"/>
            <ac:spMk id="29" creationId="{D64BA37A-4CD5-ACC1-D3E7-011FE0D94552}"/>
          </ac:spMkLst>
        </pc:spChg>
        <pc:spChg chg="add mod">
          <ac:chgData name="Hoda Erfanian" userId="c979baffe70adeaa" providerId="LiveId" clId="{86C7ABA4-46CD-4B10-9E32-A43755CD8A78}" dt="2025-10-06T15:27:11.331" v="209" actId="1076"/>
          <ac:spMkLst>
            <pc:docMk/>
            <pc:sldMk cId="3518544093" sldId="439"/>
            <ac:spMk id="30" creationId="{A69439A5-99D6-41AA-07C3-17357A456578}"/>
          </ac:spMkLst>
        </pc:spChg>
        <pc:spChg chg="add mod">
          <ac:chgData name="Hoda Erfanian" userId="c979baffe70adeaa" providerId="LiveId" clId="{86C7ABA4-46CD-4B10-9E32-A43755CD8A78}" dt="2025-10-06T14:36:19.217" v="38" actId="1076"/>
          <ac:spMkLst>
            <pc:docMk/>
            <pc:sldMk cId="3518544093" sldId="439"/>
            <ac:spMk id="31" creationId="{E969B546-DD01-EF2A-705F-8924BF13E3E6}"/>
          </ac:spMkLst>
        </pc:spChg>
        <pc:spChg chg="add mod">
          <ac:chgData name="Hoda Erfanian" userId="c979baffe70adeaa" providerId="LiveId" clId="{86C7ABA4-46CD-4B10-9E32-A43755CD8A78}" dt="2025-10-06T14:36:19.217" v="38" actId="1076"/>
          <ac:spMkLst>
            <pc:docMk/>
            <pc:sldMk cId="3518544093" sldId="439"/>
            <ac:spMk id="32" creationId="{24311B84-07D2-B4A0-8980-AB2453BAA50D}"/>
          </ac:spMkLst>
        </pc:spChg>
        <pc:spChg chg="add mod">
          <ac:chgData name="Hoda Erfanian" userId="c979baffe70adeaa" providerId="LiveId" clId="{86C7ABA4-46CD-4B10-9E32-A43755CD8A78}" dt="2025-10-06T14:38:47.345" v="118" actId="20577"/>
          <ac:spMkLst>
            <pc:docMk/>
            <pc:sldMk cId="3518544093" sldId="439"/>
            <ac:spMk id="33" creationId="{DFC95A2B-2711-C33C-5CF5-DCD0EFB68798}"/>
          </ac:spMkLst>
        </pc:spChg>
        <pc:spChg chg="del mod">
          <ac:chgData name="Hoda Erfanian" userId="c979baffe70adeaa" providerId="LiveId" clId="{86C7ABA4-46CD-4B10-9E32-A43755CD8A78}" dt="2025-10-06T14:35:53.001" v="36" actId="478"/>
          <ac:spMkLst>
            <pc:docMk/>
            <pc:sldMk cId="3518544093" sldId="439"/>
            <ac:spMk id="37" creationId="{C1577C1F-05D5-6F41-B278-5BD9FB2CB6B7}"/>
          </ac:spMkLst>
        </pc:spChg>
        <pc:spChg chg="del mod">
          <ac:chgData name="Hoda Erfanian" userId="c979baffe70adeaa" providerId="LiveId" clId="{86C7ABA4-46CD-4B10-9E32-A43755CD8A78}" dt="2025-10-06T14:35:53.001" v="36" actId="478"/>
          <ac:spMkLst>
            <pc:docMk/>
            <pc:sldMk cId="3518544093" sldId="439"/>
            <ac:spMk id="39" creationId="{A9792BFE-0185-F942-A181-40459CDC2E21}"/>
          </ac:spMkLst>
        </pc:spChg>
        <pc:spChg chg="del mod">
          <ac:chgData name="Hoda Erfanian" userId="c979baffe70adeaa" providerId="LiveId" clId="{86C7ABA4-46CD-4B10-9E32-A43755CD8A78}" dt="2025-10-06T14:35:53.001" v="36" actId="478"/>
          <ac:spMkLst>
            <pc:docMk/>
            <pc:sldMk cId="3518544093" sldId="439"/>
            <ac:spMk id="40" creationId="{17B08E62-DD86-0D45-811C-0E2D0DCBD902}"/>
          </ac:spMkLst>
        </pc:spChg>
        <pc:spChg chg="add mod">
          <ac:chgData name="Hoda Erfanian" userId="c979baffe70adeaa" providerId="LiveId" clId="{86C7ABA4-46CD-4B10-9E32-A43755CD8A78}" dt="2025-10-06T15:27:11.331" v="209" actId="1076"/>
          <ac:spMkLst>
            <pc:docMk/>
            <pc:sldMk cId="3518544093" sldId="439"/>
            <ac:spMk id="41" creationId="{5F840C9F-BFA9-7715-67DF-D0B2AAC16284}"/>
          </ac:spMkLst>
        </pc:spChg>
        <pc:spChg chg="add mod">
          <ac:chgData name="Hoda Erfanian" userId="c979baffe70adeaa" providerId="LiveId" clId="{86C7ABA4-46CD-4B10-9E32-A43755CD8A78}" dt="2025-10-06T14:36:28.132" v="40" actId="1076"/>
          <ac:spMkLst>
            <pc:docMk/>
            <pc:sldMk cId="3518544093" sldId="439"/>
            <ac:spMk id="44" creationId="{F3BB5FC8-BFE9-2F53-D109-730DFADACE96}"/>
          </ac:spMkLst>
        </pc:spChg>
        <pc:spChg chg="add mod">
          <ac:chgData name="Hoda Erfanian" userId="c979baffe70adeaa" providerId="LiveId" clId="{86C7ABA4-46CD-4B10-9E32-A43755CD8A78}" dt="2025-10-06T14:38:36.398" v="114" actId="1076"/>
          <ac:spMkLst>
            <pc:docMk/>
            <pc:sldMk cId="3518544093" sldId="439"/>
            <ac:spMk id="46" creationId="{D492EEF9-8FCF-0680-156D-83433643FBB7}"/>
          </ac:spMkLst>
        </pc:spChg>
        <pc:spChg chg="add mod">
          <ac:chgData name="Hoda Erfanian" userId="c979baffe70adeaa" providerId="LiveId" clId="{86C7ABA4-46CD-4B10-9E32-A43755CD8A78}" dt="2025-10-06T14:39:01.382" v="127" actId="20577"/>
          <ac:spMkLst>
            <pc:docMk/>
            <pc:sldMk cId="3518544093" sldId="439"/>
            <ac:spMk id="47" creationId="{765E2D37-B8E2-2A66-BB03-A576EDDB8685}"/>
          </ac:spMkLst>
        </pc:spChg>
        <pc:spChg chg="add mod">
          <ac:chgData name="Hoda Erfanian" userId="c979baffe70adeaa" providerId="LiveId" clId="{86C7ABA4-46CD-4B10-9E32-A43755CD8A78}" dt="2025-10-06T14:37:57.010" v="94" actId="20577"/>
          <ac:spMkLst>
            <pc:docMk/>
            <pc:sldMk cId="3518544093" sldId="439"/>
            <ac:spMk id="48" creationId="{046079EE-3154-D081-9BBA-2AE7381B5787}"/>
          </ac:spMkLst>
        </pc:spChg>
        <pc:spChg chg="add mod">
          <ac:chgData name="Hoda Erfanian" userId="c979baffe70adeaa" providerId="LiveId" clId="{86C7ABA4-46CD-4B10-9E32-A43755CD8A78}" dt="2025-10-06T15:27:11.331" v="209" actId="1076"/>
          <ac:spMkLst>
            <pc:docMk/>
            <pc:sldMk cId="3518544093" sldId="439"/>
            <ac:spMk id="49" creationId="{A264F8EC-33D6-AD5C-03CB-E6F9460D8091}"/>
          </ac:spMkLst>
        </pc:spChg>
        <pc:spChg chg="del">
          <ac:chgData name="Hoda Erfanian" userId="c979baffe70adeaa" providerId="LiveId" clId="{86C7ABA4-46CD-4B10-9E32-A43755CD8A78}" dt="2025-10-06T14:35:53.001" v="36" actId="478"/>
          <ac:spMkLst>
            <pc:docMk/>
            <pc:sldMk cId="3518544093" sldId="439"/>
            <ac:spMk id="51" creationId="{BC1FC9F1-6516-4445-9E08-699D1B712468}"/>
          </ac:spMkLst>
        </pc:spChg>
        <pc:spChg chg="mod">
          <ac:chgData name="Hoda Erfanian" userId="c979baffe70adeaa" providerId="LiveId" clId="{86C7ABA4-46CD-4B10-9E32-A43755CD8A78}" dt="2025-10-06T14:35:47.775" v="35" actId="1076"/>
          <ac:spMkLst>
            <pc:docMk/>
            <pc:sldMk cId="3518544093" sldId="439"/>
            <ac:spMk id="52" creationId="{F6FC8067-4158-3642-8F95-D8CC589E10DB}"/>
          </ac:spMkLst>
        </pc:spChg>
        <pc:spChg chg="mod">
          <ac:chgData name="Hoda Erfanian" userId="c979baffe70adeaa" providerId="LiveId" clId="{86C7ABA4-46CD-4B10-9E32-A43755CD8A78}" dt="2025-10-06T14:38:36.398" v="114" actId="1076"/>
          <ac:spMkLst>
            <pc:docMk/>
            <pc:sldMk cId="3518544093" sldId="439"/>
            <ac:spMk id="53" creationId="{72702072-26D7-364E-B5A9-150AB8F22B13}"/>
          </ac:spMkLst>
        </pc:spChg>
        <pc:spChg chg="del mod">
          <ac:chgData name="Hoda Erfanian" userId="c979baffe70adeaa" providerId="LiveId" clId="{86C7ABA4-46CD-4B10-9E32-A43755CD8A78}" dt="2025-10-06T15:27:01.816" v="208" actId="478"/>
          <ac:spMkLst>
            <pc:docMk/>
            <pc:sldMk cId="3518544093" sldId="439"/>
            <ac:spMk id="57" creationId="{30E06FED-5CE2-8744-B7F9-0F64F16532C9}"/>
          </ac:spMkLst>
        </pc:spChg>
        <pc:spChg chg="add mod">
          <ac:chgData name="Hoda Erfanian" userId="c979baffe70adeaa" providerId="LiveId" clId="{86C7ABA4-46CD-4B10-9E32-A43755CD8A78}" dt="2025-10-06T15:27:11.331" v="209" actId="1076"/>
          <ac:spMkLst>
            <pc:docMk/>
            <pc:sldMk cId="3518544093" sldId="439"/>
            <ac:spMk id="58" creationId="{24768182-02B5-F968-5631-47E29A209071}"/>
          </ac:spMkLst>
        </pc:spChg>
        <pc:spChg chg="del mod">
          <ac:chgData name="Hoda Erfanian" userId="c979baffe70adeaa" providerId="LiveId" clId="{86C7ABA4-46CD-4B10-9E32-A43755CD8A78}" dt="2025-10-06T15:27:01.816" v="208" actId="478"/>
          <ac:spMkLst>
            <pc:docMk/>
            <pc:sldMk cId="3518544093" sldId="439"/>
            <ac:spMk id="59" creationId="{E1C5A786-8284-FC4D-8425-DFFD512F20E2}"/>
          </ac:spMkLst>
        </pc:spChg>
        <pc:spChg chg="del mod">
          <ac:chgData name="Hoda Erfanian" userId="c979baffe70adeaa" providerId="LiveId" clId="{86C7ABA4-46CD-4B10-9E32-A43755CD8A78}" dt="2025-10-06T15:27:01.816" v="208" actId="478"/>
          <ac:spMkLst>
            <pc:docMk/>
            <pc:sldMk cId="3518544093" sldId="439"/>
            <ac:spMk id="60" creationId="{6F45E4F7-ED31-1A4C-9AEF-397562A10B7D}"/>
          </ac:spMkLst>
        </pc:spChg>
        <pc:spChg chg="del mod">
          <ac:chgData name="Hoda Erfanian" userId="c979baffe70adeaa" providerId="LiveId" clId="{86C7ABA4-46CD-4B10-9E32-A43755CD8A78}" dt="2025-10-06T15:27:01.816" v="208" actId="478"/>
          <ac:spMkLst>
            <pc:docMk/>
            <pc:sldMk cId="3518544093" sldId="439"/>
            <ac:spMk id="61" creationId="{26F5FC55-275C-3B40-9557-A2D38869C387}"/>
          </ac:spMkLst>
        </pc:spChg>
        <pc:spChg chg="del mod">
          <ac:chgData name="Hoda Erfanian" userId="c979baffe70adeaa" providerId="LiveId" clId="{86C7ABA4-46CD-4B10-9E32-A43755CD8A78}" dt="2025-10-06T15:27:01.816" v="208" actId="478"/>
          <ac:spMkLst>
            <pc:docMk/>
            <pc:sldMk cId="3518544093" sldId="439"/>
            <ac:spMk id="62" creationId="{6313600F-7998-A64F-A754-42A9A56142AE}"/>
          </ac:spMkLst>
        </pc:spChg>
        <pc:spChg chg="del mod">
          <ac:chgData name="Hoda Erfanian" userId="c979baffe70adeaa" providerId="LiveId" clId="{86C7ABA4-46CD-4B10-9E32-A43755CD8A78}" dt="2025-10-06T15:27:01.816" v="208" actId="478"/>
          <ac:spMkLst>
            <pc:docMk/>
            <pc:sldMk cId="3518544093" sldId="439"/>
            <ac:spMk id="63" creationId="{AB3CC298-91DA-5B41-BCED-0194C52FF33E}"/>
          </ac:spMkLst>
        </pc:spChg>
        <pc:spChg chg="del mod">
          <ac:chgData name="Hoda Erfanian" userId="c979baffe70adeaa" providerId="LiveId" clId="{86C7ABA4-46CD-4B10-9E32-A43755CD8A78}" dt="2025-10-06T15:27:01.816" v="208" actId="478"/>
          <ac:spMkLst>
            <pc:docMk/>
            <pc:sldMk cId="3518544093" sldId="439"/>
            <ac:spMk id="64" creationId="{F28ADFA6-4D4C-9F4B-B687-B4D50EEDFF0D}"/>
          </ac:spMkLst>
        </pc:spChg>
        <pc:spChg chg="add mod">
          <ac:chgData name="Hoda Erfanian" userId="c979baffe70adeaa" providerId="LiveId" clId="{86C7ABA4-46CD-4B10-9E32-A43755CD8A78}" dt="2025-10-06T14:36:28.132" v="40" actId="1076"/>
          <ac:spMkLst>
            <pc:docMk/>
            <pc:sldMk cId="3518544093" sldId="439"/>
            <ac:spMk id="65" creationId="{265CA693-C2F1-7C3E-4E17-0AF8E2EC1C98}"/>
          </ac:spMkLst>
        </pc:spChg>
        <pc:spChg chg="add mod">
          <ac:chgData name="Hoda Erfanian" userId="c979baffe70adeaa" providerId="LiveId" clId="{86C7ABA4-46CD-4B10-9E32-A43755CD8A78}" dt="2025-10-06T15:27:11.331" v="209" actId="1076"/>
          <ac:spMkLst>
            <pc:docMk/>
            <pc:sldMk cId="3518544093" sldId="439"/>
            <ac:spMk id="66" creationId="{31A314B4-9262-3F24-95C8-F3921802153B}"/>
          </ac:spMkLst>
        </pc:spChg>
        <pc:spChg chg="add mod">
          <ac:chgData name="Hoda Erfanian" userId="c979baffe70adeaa" providerId="LiveId" clId="{86C7ABA4-46CD-4B10-9E32-A43755CD8A78}" dt="2025-10-06T14:39:07.405" v="132" actId="20577"/>
          <ac:spMkLst>
            <pc:docMk/>
            <pc:sldMk cId="3518544093" sldId="439"/>
            <ac:spMk id="67" creationId="{5F04E4AC-24A0-06B2-8C5A-3A4F3BC36FB1}"/>
          </ac:spMkLst>
        </pc:spChg>
        <pc:spChg chg="add mod">
          <ac:chgData name="Hoda Erfanian" userId="c979baffe70adeaa" providerId="LiveId" clId="{86C7ABA4-46CD-4B10-9E32-A43755CD8A78}" dt="2025-10-06T15:27:11.331" v="209" actId="1076"/>
          <ac:spMkLst>
            <pc:docMk/>
            <pc:sldMk cId="3518544093" sldId="439"/>
            <ac:spMk id="68" creationId="{4BCA31D1-6169-9079-BAAF-E9A6B7B7959C}"/>
          </ac:spMkLst>
        </pc:spChg>
        <pc:spChg chg="add mod">
          <ac:chgData name="Hoda Erfanian" userId="c979baffe70adeaa" providerId="LiveId" clId="{86C7ABA4-46CD-4B10-9E32-A43755CD8A78}" dt="2025-10-06T14:36:44.414" v="42" actId="1076"/>
          <ac:spMkLst>
            <pc:docMk/>
            <pc:sldMk cId="3518544093" sldId="439"/>
            <ac:spMk id="69" creationId="{1F64FF91-5F34-9243-274E-A27C09C9CBB5}"/>
          </ac:spMkLst>
        </pc:spChg>
        <pc:spChg chg="add mod">
          <ac:chgData name="Hoda Erfanian" userId="c979baffe70adeaa" providerId="LiveId" clId="{86C7ABA4-46CD-4B10-9E32-A43755CD8A78}" dt="2025-10-06T14:38:36.398" v="114" actId="1076"/>
          <ac:spMkLst>
            <pc:docMk/>
            <pc:sldMk cId="3518544093" sldId="439"/>
            <ac:spMk id="70" creationId="{D46522AB-90C8-A598-8F87-2C9329B298D9}"/>
          </ac:spMkLst>
        </pc:spChg>
        <pc:spChg chg="add mod">
          <ac:chgData name="Hoda Erfanian" userId="c979baffe70adeaa" providerId="LiveId" clId="{86C7ABA4-46CD-4B10-9E32-A43755CD8A78}" dt="2025-10-06T14:38:36.398" v="114" actId="1076"/>
          <ac:spMkLst>
            <pc:docMk/>
            <pc:sldMk cId="3518544093" sldId="439"/>
            <ac:spMk id="71" creationId="{1C2936A6-4F9F-DD05-AD0B-91AC7EB54827}"/>
          </ac:spMkLst>
        </pc:spChg>
        <pc:spChg chg="add mod">
          <ac:chgData name="Hoda Erfanian" userId="c979baffe70adeaa" providerId="LiveId" clId="{86C7ABA4-46CD-4B10-9E32-A43755CD8A78}" dt="2025-10-06T14:36:44.414" v="42" actId="1076"/>
          <ac:spMkLst>
            <pc:docMk/>
            <pc:sldMk cId="3518544093" sldId="439"/>
            <ac:spMk id="72" creationId="{85AB41E7-BE40-74D7-A9B1-C8A54AD63C3F}"/>
          </ac:spMkLst>
        </pc:spChg>
        <pc:spChg chg="add mod">
          <ac:chgData name="Hoda Erfanian" userId="c979baffe70adeaa" providerId="LiveId" clId="{86C7ABA4-46CD-4B10-9E32-A43755CD8A78}" dt="2025-10-06T14:39:23.838" v="141" actId="20577"/>
          <ac:spMkLst>
            <pc:docMk/>
            <pc:sldMk cId="3518544093" sldId="439"/>
            <ac:spMk id="73" creationId="{D30E5B93-D7F5-FFB5-9B41-7C9543DF95F6}"/>
          </ac:spMkLst>
        </pc:spChg>
        <pc:spChg chg="add mod">
          <ac:chgData name="Hoda Erfanian" userId="c979baffe70adeaa" providerId="LiveId" clId="{86C7ABA4-46CD-4B10-9E32-A43755CD8A78}" dt="2025-10-06T15:27:11.331" v="209" actId="1076"/>
          <ac:spMkLst>
            <pc:docMk/>
            <pc:sldMk cId="3518544093" sldId="439"/>
            <ac:spMk id="74" creationId="{5FE5D092-AD1D-6A70-95BE-2D73E8379DEF}"/>
          </ac:spMkLst>
        </pc:spChg>
        <pc:spChg chg="add del mod">
          <ac:chgData name="Hoda Erfanian" userId="c979baffe70adeaa" providerId="LiveId" clId="{86C7ABA4-46CD-4B10-9E32-A43755CD8A78}" dt="2025-10-06T14:38:31.005" v="113" actId="478"/>
          <ac:spMkLst>
            <pc:docMk/>
            <pc:sldMk cId="3518544093" sldId="439"/>
            <ac:spMk id="75" creationId="{BEFCA32F-F97B-C70F-5664-F7849D201495}"/>
          </ac:spMkLst>
        </pc:spChg>
        <pc:spChg chg="add del mod">
          <ac:chgData name="Hoda Erfanian" userId="c979baffe70adeaa" providerId="LiveId" clId="{86C7ABA4-46CD-4B10-9E32-A43755CD8A78}" dt="2025-10-06T14:38:31.005" v="113" actId="478"/>
          <ac:spMkLst>
            <pc:docMk/>
            <pc:sldMk cId="3518544093" sldId="439"/>
            <ac:spMk id="76" creationId="{F21FC104-9FAE-4A13-4958-4668A2543DA6}"/>
          </ac:spMkLst>
        </pc:spChg>
        <pc:spChg chg="add mod">
          <ac:chgData name="Hoda Erfanian" userId="c979baffe70adeaa" providerId="LiveId" clId="{86C7ABA4-46CD-4B10-9E32-A43755CD8A78}" dt="2025-10-06T14:37:04.387" v="45" actId="1076"/>
          <ac:spMkLst>
            <pc:docMk/>
            <pc:sldMk cId="3518544093" sldId="439"/>
            <ac:spMk id="77" creationId="{EA2D4153-B4A9-D004-4391-3A6965729B4D}"/>
          </ac:spMkLst>
        </pc:spChg>
        <pc:spChg chg="add mod">
          <ac:chgData name="Hoda Erfanian" userId="c979baffe70adeaa" providerId="LiveId" clId="{86C7ABA4-46CD-4B10-9E32-A43755CD8A78}" dt="2025-10-06T14:37:04.387" v="45" actId="1076"/>
          <ac:spMkLst>
            <pc:docMk/>
            <pc:sldMk cId="3518544093" sldId="439"/>
            <ac:spMk id="78" creationId="{76FA6601-7F86-380A-239D-144259002257}"/>
          </ac:spMkLst>
        </pc:spChg>
        <pc:spChg chg="add mod">
          <ac:chgData name="Hoda Erfanian" userId="c979baffe70adeaa" providerId="LiveId" clId="{86C7ABA4-46CD-4B10-9E32-A43755CD8A78}" dt="2025-10-06T14:39:31.045" v="150" actId="20577"/>
          <ac:spMkLst>
            <pc:docMk/>
            <pc:sldMk cId="3518544093" sldId="439"/>
            <ac:spMk id="79" creationId="{2D5D0FF4-B252-421E-8F65-98C23B21F9CD}"/>
          </ac:spMkLst>
        </pc:spChg>
        <pc:spChg chg="add mod">
          <ac:chgData name="Hoda Erfanian" userId="c979baffe70adeaa" providerId="LiveId" clId="{86C7ABA4-46CD-4B10-9E32-A43755CD8A78}" dt="2025-10-06T15:27:11.331" v="209" actId="1076"/>
          <ac:spMkLst>
            <pc:docMk/>
            <pc:sldMk cId="3518544093" sldId="439"/>
            <ac:spMk id="80" creationId="{E143E798-2050-7F57-F0C2-E1179177EFAC}"/>
          </ac:spMkLst>
        </pc:spChg>
      </pc:sldChg>
      <pc:sldChg chg="modSp mod">
        <pc:chgData name="Hoda Erfanian" userId="c979baffe70adeaa" providerId="LiveId" clId="{86C7ABA4-46CD-4B10-9E32-A43755CD8A78}" dt="2025-10-06T14:44:24.809" v="203" actId="1076"/>
        <pc:sldMkLst>
          <pc:docMk/>
          <pc:sldMk cId="3119030589" sldId="440"/>
        </pc:sldMkLst>
        <pc:spChg chg="mod">
          <ac:chgData name="Hoda Erfanian" userId="c979baffe70adeaa" providerId="LiveId" clId="{86C7ABA4-46CD-4B10-9E32-A43755CD8A78}" dt="2025-10-06T14:44:24.809" v="203" actId="1076"/>
          <ac:spMkLst>
            <pc:docMk/>
            <pc:sldMk cId="3119030589" sldId="440"/>
            <ac:spMk id="2" creationId="{8CDD1F7F-BFA6-A0A5-70B4-30D0408AEC91}"/>
          </ac:spMkLst>
        </pc:spChg>
        <pc:spChg chg="mod">
          <ac:chgData name="Hoda Erfanian" userId="c979baffe70adeaa" providerId="LiveId" clId="{86C7ABA4-46CD-4B10-9E32-A43755CD8A78}" dt="2025-10-06T14:44:24.809" v="203" actId="1076"/>
          <ac:spMkLst>
            <pc:docMk/>
            <pc:sldMk cId="3119030589" sldId="440"/>
            <ac:spMk id="4" creationId="{C980749B-F868-0C80-EC91-B27F31B5A26D}"/>
          </ac:spMkLst>
        </pc:spChg>
        <pc:spChg chg="mod">
          <ac:chgData name="Hoda Erfanian" userId="c979baffe70adeaa" providerId="LiveId" clId="{86C7ABA4-46CD-4B10-9E32-A43755CD8A78}" dt="2025-10-06T14:44:24.809" v="203" actId="1076"/>
          <ac:spMkLst>
            <pc:docMk/>
            <pc:sldMk cId="3119030589" sldId="440"/>
            <ac:spMk id="5" creationId="{936E7AD8-4E00-A84A-9984-428C7C6951DC}"/>
          </ac:spMkLst>
        </pc:spChg>
        <pc:spChg chg="mod">
          <ac:chgData name="Hoda Erfanian" userId="c979baffe70adeaa" providerId="LiveId" clId="{86C7ABA4-46CD-4B10-9E32-A43755CD8A78}" dt="2025-10-06T14:44:15.212" v="202" actId="1076"/>
          <ac:spMkLst>
            <pc:docMk/>
            <pc:sldMk cId="3119030589" sldId="440"/>
            <ac:spMk id="7" creationId="{EA3B55DE-14FC-8D4E-AB44-C4EB5146341E}"/>
          </ac:spMkLst>
        </pc:spChg>
        <pc:spChg chg="mod">
          <ac:chgData name="Hoda Erfanian" userId="c979baffe70adeaa" providerId="LiveId" clId="{86C7ABA4-46CD-4B10-9E32-A43755CD8A78}" dt="2025-10-06T14:44:24.809" v="203" actId="1076"/>
          <ac:spMkLst>
            <pc:docMk/>
            <pc:sldMk cId="3119030589" sldId="440"/>
            <ac:spMk id="8" creationId="{190AFDC8-ECC7-FA48-BF23-50B94D2A7067}"/>
          </ac:spMkLst>
        </pc:spChg>
        <pc:spChg chg="mod">
          <ac:chgData name="Hoda Erfanian" userId="c979baffe70adeaa" providerId="LiveId" clId="{86C7ABA4-46CD-4B10-9E32-A43755CD8A78}" dt="2025-10-06T14:44:24.809" v="203" actId="1076"/>
          <ac:spMkLst>
            <pc:docMk/>
            <pc:sldMk cId="3119030589" sldId="440"/>
            <ac:spMk id="9" creationId="{5AAECEEC-C801-E747-98CE-3DC6F4F8F87D}"/>
          </ac:spMkLst>
        </pc:spChg>
        <pc:spChg chg="mod">
          <ac:chgData name="Hoda Erfanian" userId="c979baffe70adeaa" providerId="LiveId" clId="{86C7ABA4-46CD-4B10-9E32-A43755CD8A78}" dt="2025-10-06T14:44:24.809" v="203" actId="1076"/>
          <ac:spMkLst>
            <pc:docMk/>
            <pc:sldMk cId="3119030589" sldId="440"/>
            <ac:spMk id="10" creationId="{E13485A1-BC9C-C646-B5F4-FFF964C4A2EF}"/>
          </ac:spMkLst>
        </pc:spChg>
        <pc:spChg chg="mod">
          <ac:chgData name="Hoda Erfanian" userId="c979baffe70adeaa" providerId="LiveId" clId="{86C7ABA4-46CD-4B10-9E32-A43755CD8A78}" dt="2025-10-06T14:44:24.809" v="203" actId="1076"/>
          <ac:spMkLst>
            <pc:docMk/>
            <pc:sldMk cId="3119030589" sldId="440"/>
            <ac:spMk id="11" creationId="{25CA8219-4305-5448-8EFA-E31CD4727A71}"/>
          </ac:spMkLst>
        </pc:spChg>
        <pc:spChg chg="mod">
          <ac:chgData name="Hoda Erfanian" userId="c979baffe70adeaa" providerId="LiveId" clId="{86C7ABA4-46CD-4B10-9E32-A43755CD8A78}" dt="2025-10-06T14:43:40.909" v="200" actId="14100"/>
          <ac:spMkLst>
            <pc:docMk/>
            <pc:sldMk cId="3119030589" sldId="440"/>
            <ac:spMk id="12" creationId="{B5E7C7F5-1C89-415B-591E-CCED2B6183C2}"/>
          </ac:spMkLst>
        </pc:spChg>
        <pc:spChg chg="mod">
          <ac:chgData name="Hoda Erfanian" userId="c979baffe70adeaa" providerId="LiveId" clId="{86C7ABA4-46CD-4B10-9E32-A43755CD8A78}" dt="2025-10-06T14:43:15.280" v="179" actId="14100"/>
          <ac:spMkLst>
            <pc:docMk/>
            <pc:sldMk cId="3119030589" sldId="440"/>
            <ac:spMk id="13" creationId="{FFD913E0-321E-9747-A08F-35C08E535ED9}"/>
          </ac:spMkLst>
        </pc:spChg>
        <pc:spChg chg="mod">
          <ac:chgData name="Hoda Erfanian" userId="c979baffe70adeaa" providerId="LiveId" clId="{86C7ABA4-46CD-4B10-9E32-A43755CD8A78}" dt="2025-10-06T14:44:24.809" v="203" actId="1076"/>
          <ac:spMkLst>
            <pc:docMk/>
            <pc:sldMk cId="3119030589" sldId="440"/>
            <ac:spMk id="15" creationId="{5976EA61-FB0D-BD40-AD39-7CB2445CF095}"/>
          </ac:spMkLst>
        </pc:spChg>
        <pc:spChg chg="mod">
          <ac:chgData name="Hoda Erfanian" userId="c979baffe70adeaa" providerId="LiveId" clId="{86C7ABA4-46CD-4B10-9E32-A43755CD8A78}" dt="2025-10-06T14:44:24.809" v="203" actId="1076"/>
          <ac:spMkLst>
            <pc:docMk/>
            <pc:sldMk cId="3119030589" sldId="440"/>
            <ac:spMk id="19" creationId="{D254D132-0579-A948-B385-220E1D50CD94}"/>
          </ac:spMkLst>
        </pc:spChg>
        <pc:spChg chg="mod">
          <ac:chgData name="Hoda Erfanian" userId="c979baffe70adeaa" providerId="LiveId" clId="{86C7ABA4-46CD-4B10-9E32-A43755CD8A78}" dt="2025-10-06T14:44:24.809" v="203" actId="1076"/>
          <ac:spMkLst>
            <pc:docMk/>
            <pc:sldMk cId="3119030589" sldId="440"/>
            <ac:spMk id="24" creationId="{E12FF3BD-6A0E-584A-B3FA-ABA14E22DED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3F6C-AA7D-4025-B6DB-82099FF2EF6E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DE64F-2857-432A-81CB-AEA5BFB98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9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ad1905abb2_0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ad1905abb2_0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88ac73eae6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88ac73eae6_1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88ac73eae6_1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88ac73eae6_1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>
          <a:extLst>
            <a:ext uri="{FF2B5EF4-FFF2-40B4-BE49-F238E27FC236}">
              <a16:creationId xmlns:a16="http://schemas.microsoft.com/office/drawing/2014/main" id="{414EF3E2-FAB9-C44D-5E20-3FC11B49A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88ac73eae6_1_192:notes">
            <a:extLst>
              <a:ext uri="{FF2B5EF4-FFF2-40B4-BE49-F238E27FC236}">
                <a16:creationId xmlns:a16="http://schemas.microsoft.com/office/drawing/2014/main" id="{7C18C066-074A-725D-6063-35C6217ACE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88ac73eae6_1_192:notes">
            <a:extLst>
              <a:ext uri="{FF2B5EF4-FFF2-40B4-BE49-F238E27FC236}">
                <a16:creationId xmlns:a16="http://schemas.microsoft.com/office/drawing/2014/main" id="{CAAF6709-D821-7595-B280-E7935A1DC8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5138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ad1905abb2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ad1905abb2_0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331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>
          <a:extLst>
            <a:ext uri="{FF2B5EF4-FFF2-40B4-BE49-F238E27FC236}">
              <a16:creationId xmlns:a16="http://schemas.microsoft.com/office/drawing/2014/main" id="{9CAE9175-482F-AC15-19EB-5ED1DBD8B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88ac73eae6_1_192:notes">
            <a:extLst>
              <a:ext uri="{FF2B5EF4-FFF2-40B4-BE49-F238E27FC236}">
                <a16:creationId xmlns:a16="http://schemas.microsoft.com/office/drawing/2014/main" id="{E87640D8-31E1-A965-9B64-AAE5566536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88ac73eae6_1_192:notes">
            <a:extLst>
              <a:ext uri="{FF2B5EF4-FFF2-40B4-BE49-F238E27FC236}">
                <a16:creationId xmlns:a16="http://schemas.microsoft.com/office/drawing/2014/main" id="{78716B29-8397-FBC1-4406-358AA11262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6122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88fe8ee0d5_0_30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88fe8ee0d5_0_30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062F-BFC7-4379-A0D9-F233DF97A29B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7EE1-0E8F-4239-81F0-A083C4A9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5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062F-BFC7-4379-A0D9-F233DF97A29B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7EE1-0E8F-4239-81F0-A083C4A9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2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062F-BFC7-4379-A0D9-F233DF97A29B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7EE1-0E8F-4239-81F0-A083C4A9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17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 1">
  <p:cSld name="Main idea 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>
            <a:spLocks noGrp="1"/>
          </p:cNvSpPr>
          <p:nvPr>
            <p:ph type="title"/>
          </p:nvPr>
        </p:nvSpPr>
        <p:spPr>
          <a:xfrm>
            <a:off x="3655600" y="3071000"/>
            <a:ext cx="488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70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936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1474831" y="769947"/>
            <a:ext cx="3469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415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3411600" y="598467"/>
            <a:ext cx="5368800" cy="10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title" idx="2"/>
          </p:nvPr>
        </p:nvSpPr>
        <p:spPr>
          <a:xfrm>
            <a:off x="1397033" y="3600717"/>
            <a:ext cx="3117200" cy="5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1397033" y="4044284"/>
            <a:ext cx="3117200" cy="8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3"/>
          </p:nvPr>
        </p:nvSpPr>
        <p:spPr>
          <a:xfrm>
            <a:off x="7677767" y="2535951"/>
            <a:ext cx="3117200" cy="5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4"/>
          </p:nvPr>
        </p:nvSpPr>
        <p:spPr>
          <a:xfrm>
            <a:off x="7677767" y="2979517"/>
            <a:ext cx="3117200" cy="8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5"/>
          </p:nvPr>
        </p:nvSpPr>
        <p:spPr>
          <a:xfrm>
            <a:off x="7677767" y="4665484"/>
            <a:ext cx="3117200" cy="5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6"/>
          </p:nvPr>
        </p:nvSpPr>
        <p:spPr>
          <a:xfrm>
            <a:off x="7677767" y="5109051"/>
            <a:ext cx="3117200" cy="8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6079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7202033" y="3337833"/>
            <a:ext cx="3625200" cy="1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403200" y="598467"/>
            <a:ext cx="5385600" cy="10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4176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>
            <a:off x="3606400" y="605169"/>
            <a:ext cx="4979200" cy="10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67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062F-BFC7-4379-A0D9-F233DF97A29B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7EE1-0E8F-4239-81F0-A083C4A9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6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062F-BFC7-4379-A0D9-F233DF97A29B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7EE1-0E8F-4239-81F0-A083C4A9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6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062F-BFC7-4379-A0D9-F233DF97A29B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7EE1-0E8F-4239-81F0-A083C4A9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4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062F-BFC7-4379-A0D9-F233DF97A29B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7EE1-0E8F-4239-81F0-A083C4A9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0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062F-BFC7-4379-A0D9-F233DF97A29B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7EE1-0E8F-4239-81F0-A083C4A9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062F-BFC7-4379-A0D9-F233DF97A29B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7EE1-0E8F-4239-81F0-A083C4A9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7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062F-BFC7-4379-A0D9-F233DF97A29B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7EE1-0E8F-4239-81F0-A083C4A9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3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062F-BFC7-4379-A0D9-F233DF97A29B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7EE1-0E8F-4239-81F0-A083C4A9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1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2062F-BFC7-4379-A0D9-F233DF97A29B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A7EE1-0E8F-4239-81F0-A083C4A9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  <p:sldLayoutId id="2147483691" r:id="rId14"/>
    <p:sldLayoutId id="2147483694" r:id="rId15"/>
    <p:sldLayoutId id="214748369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sv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9E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33B9A95-BBEA-48D9-BDF7-E2566C78CF2C}"/>
              </a:ext>
            </a:extLst>
          </p:cNvPr>
          <p:cNvSpPr/>
          <p:nvPr/>
        </p:nvSpPr>
        <p:spPr>
          <a:xfrm>
            <a:off x="8472485" y="1399940"/>
            <a:ext cx="1857375" cy="1857375"/>
          </a:xfrm>
          <a:prstGeom prst="ellipse">
            <a:avLst/>
          </a:prstGeom>
          <a:solidFill>
            <a:srgbClr val="FF8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5" name="Picture 19">
            <a:extLst>
              <a:ext uri="{FF2B5EF4-FFF2-40B4-BE49-F238E27FC236}">
                <a16:creationId xmlns:a16="http://schemas.microsoft.com/office/drawing/2014/main" id="{9F49160A-A731-412B-BFEB-BFF0E0704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85613" y="5162551"/>
            <a:ext cx="1471837" cy="7261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0834" y="1901587"/>
            <a:ext cx="609845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600" b="1" dirty="0">
                <a:solidFill>
                  <a:schemeClr val="bg1"/>
                </a:solidFill>
                <a:latin typeface="Pinar-FD SemiBold" pitchFamily="2" charset="-78"/>
                <a:cs typeface="Pinar-FD SemiBold" pitchFamily="2" charset="-78"/>
              </a:rPr>
              <a:t>هنر </a:t>
            </a:r>
            <a:r>
              <a:rPr lang="fa-IR" sz="3600" b="1" dirty="0" err="1">
                <a:solidFill>
                  <a:schemeClr val="bg1"/>
                </a:solidFill>
                <a:latin typeface="Pinar-FD SemiBold" pitchFamily="2" charset="-78"/>
                <a:cs typeface="Pinar-FD SemiBold" pitchFamily="2" charset="-78"/>
              </a:rPr>
              <a:t>والدگری</a:t>
            </a:r>
            <a:r>
              <a:rPr lang="fa-IR" sz="3600" b="1" dirty="0">
                <a:solidFill>
                  <a:schemeClr val="bg1"/>
                </a:solidFill>
                <a:latin typeface="Pinar-FD SemiBold" pitchFamily="2" charset="-78"/>
                <a:cs typeface="Pinar-FD SemiBold" pitchFamily="2" charset="-78"/>
              </a:rPr>
              <a:t>؛ حضور در کنار کودک</a:t>
            </a:r>
            <a:endParaRPr lang="en-US" sz="3600" b="1" dirty="0">
              <a:solidFill>
                <a:schemeClr val="bg1"/>
              </a:solidFill>
              <a:latin typeface="Pinar-FD SemiBold" pitchFamily="2" charset="-78"/>
              <a:cs typeface="Pinar-FD Semi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9309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>
          <a:extLst>
            <a:ext uri="{FF2B5EF4-FFF2-40B4-BE49-F238E27FC236}">
              <a16:creationId xmlns:a16="http://schemas.microsoft.com/office/drawing/2014/main" id="{5D0643FB-C759-9775-1708-49E391089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">
            <a:extLst>
              <a:ext uri="{FF2B5EF4-FFF2-40B4-BE49-F238E27FC236}">
                <a16:creationId xmlns:a16="http://schemas.microsoft.com/office/drawing/2014/main" id="{60E6F770-5049-3B31-7666-E471C62C6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90805" y="571001"/>
            <a:ext cx="590395" cy="291283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0AE9154-E420-8B54-7015-DF7B871579E1}"/>
              </a:ext>
            </a:extLst>
          </p:cNvPr>
          <p:cNvSpPr/>
          <p:nvPr/>
        </p:nvSpPr>
        <p:spPr>
          <a:xfrm>
            <a:off x="257087" y="519455"/>
            <a:ext cx="396000" cy="394376"/>
          </a:xfrm>
          <a:prstGeom prst="roundRect">
            <a:avLst>
              <a:gd name="adj" fmla="val 27613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000" rIns="0" bIns="0" rtlCol="0" anchor="ctr" anchorCtr="1">
            <a:noAutofit/>
          </a:bodyPr>
          <a:lstStyle/>
          <a:p>
            <a:pPr algn="ctr"/>
            <a:fld id="{55A67F07-B581-44BA-A8C3-5C30067B683C}" type="slidenum">
              <a:rPr lang="fa-IR" sz="1400" smtClean="0">
                <a:solidFill>
                  <a:schemeClr val="bg2">
                    <a:lumMod val="25000"/>
                  </a:schemeClr>
                </a:solidFill>
                <a:latin typeface="Pinar-DS2-FD Medium" pitchFamily="2" charset="-78"/>
                <a:cs typeface="Pinar-DS2-FD Medium" pitchFamily="2" charset="-78"/>
              </a:rPr>
              <a:t>10</a:t>
            </a:fld>
            <a:endParaRPr lang="en-US" sz="1400" dirty="0">
              <a:solidFill>
                <a:schemeClr val="bg2">
                  <a:lumMod val="25000"/>
                </a:schemeClr>
              </a:solidFill>
              <a:latin typeface="Pinar-DS2-FD Medium" pitchFamily="2" charset="-78"/>
              <a:cs typeface="Pinar-DS2-FD Medium" pitchFamily="2" charset="-78"/>
            </a:endParaRPr>
          </a:p>
        </p:txBody>
      </p:sp>
      <p:sp>
        <p:nvSpPr>
          <p:cNvPr id="10" name="Google Shape;422;p57">
            <a:extLst>
              <a:ext uri="{FF2B5EF4-FFF2-40B4-BE49-F238E27FC236}">
                <a16:creationId xmlns:a16="http://schemas.microsoft.com/office/drawing/2014/main" id="{4DC89422-03B0-8BC3-FFCB-D7717E307A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90695" y="1670418"/>
            <a:ext cx="6974356" cy="406559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lvl="1" indent="0" algn="justLow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accent5"/>
              </a:buClr>
              <a:buSzPct val="85000"/>
              <a:buNone/>
            </a:pP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برنامه هنر </a:t>
            </a:r>
            <a:r>
              <a:rPr lang="fa-IR" sz="1800" dirty="0" err="1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والدگری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 حضور در کنار کودک یک دوره </a:t>
            </a:r>
            <a:r>
              <a:rPr lang="fa-IR" sz="1800" dirty="0" err="1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والدگری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 بازتابی است که والدین تشویق </a:t>
            </a:r>
            <a:r>
              <a:rPr lang="fa-IR" sz="1800" dirty="0" err="1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می‌شوند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 سبک تربیتی خود را بررسی کنند </a:t>
            </a:r>
            <a:r>
              <a:rPr lang="fa-IR" sz="1800" dirty="0" err="1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و‌پیام‌هایی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 که به فرزندان خود </a:t>
            </a:r>
            <a:r>
              <a:rPr lang="fa-IR" sz="1800" dirty="0" err="1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می‌دهند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 بازبینی </a:t>
            </a:r>
            <a:r>
              <a:rPr lang="fa-IR" sz="1800" dirty="0" err="1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کنند.والدین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 در این دوره درباره رشد مغز کودک، نیازهای عاطفی او و چگونگی پاسخ به رفتار کودک آموزش </a:t>
            </a:r>
            <a:r>
              <a:rPr lang="fa-IR" sz="1800" dirty="0" err="1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می‌بینند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. </a:t>
            </a:r>
          </a:p>
          <a:p>
            <a:pPr marL="609585" lvl="1" indent="0" algn="justLow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accent5"/>
              </a:buClr>
              <a:buSzPct val="85000"/>
              <a:buNone/>
            </a:pP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ساختار دوره به صورت داستانی است که حول چند فصل </a:t>
            </a:r>
            <a:r>
              <a:rPr lang="fa-IR" sz="1800" dirty="0" err="1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می‌چرخد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؛ هر فصل بر فصل بعدی بنا </a:t>
            </a:r>
            <a:r>
              <a:rPr lang="fa-IR" sz="1800" dirty="0" err="1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می‌شود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 تا والدین </a:t>
            </a:r>
            <a:r>
              <a:rPr lang="fa-IR" sz="1800" dirty="0" err="1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روششان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 در تربیت را بهبود دهند.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FA0BBD2-2B49-F44B-10CC-405870457E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7087" y="973509"/>
            <a:ext cx="4762500" cy="47625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6BA00A-A9F7-6175-3C47-6607752C3E31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1483360" y="751060"/>
            <a:ext cx="7495458" cy="257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B3F434-02CA-26EA-AE30-019747C0A46F}"/>
              </a:ext>
            </a:extLst>
          </p:cNvPr>
          <p:cNvSpPr/>
          <p:nvPr/>
        </p:nvSpPr>
        <p:spPr>
          <a:xfrm>
            <a:off x="8978818" y="639835"/>
            <a:ext cx="2594545" cy="273995"/>
          </a:xfrm>
          <a:prstGeom prst="roundRect">
            <a:avLst/>
          </a:prstGeom>
          <a:solidFill>
            <a:srgbClr val="A3F2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377" rtl="1">
              <a:spcBef>
                <a:spcPts val="1000"/>
              </a:spcBef>
              <a:spcAft>
                <a:spcPts val="700"/>
              </a:spcAft>
              <a:defRPr/>
            </a:pPr>
            <a:r>
              <a:rPr lang="fa-IR" sz="2600" dirty="0" err="1">
                <a:solidFill>
                  <a:srgbClr val="44546A">
                    <a:lumMod val="50000"/>
                  </a:srgbClr>
                </a:solidFill>
                <a:latin typeface="Pinar-FD Bold" pitchFamily="2" charset="-78"/>
                <a:ea typeface="Times New Roman" panose="02020603050405020304" pitchFamily="18" charset="0"/>
                <a:cs typeface="Pinar-FD Bold" pitchFamily="2" charset="-78"/>
              </a:rPr>
              <a:t>سرفصل</a:t>
            </a:r>
            <a:r>
              <a:rPr lang="fa-IR" sz="2600" dirty="0">
                <a:solidFill>
                  <a:srgbClr val="44546A">
                    <a:lumMod val="50000"/>
                  </a:srgbClr>
                </a:solidFill>
                <a:latin typeface="Pinar-FD Bold" pitchFamily="2" charset="-78"/>
                <a:ea typeface="Times New Roman" panose="02020603050405020304" pitchFamily="18" charset="0"/>
                <a:cs typeface="Pinar-FD Bold" pitchFamily="2" charset="-78"/>
              </a:rPr>
              <a:t> های دوره </a:t>
            </a:r>
          </a:p>
        </p:txBody>
      </p:sp>
    </p:spTree>
    <p:extLst>
      <p:ext uri="{BB962C8B-B14F-4D97-AF65-F5344CB8AC3E}">
        <p14:creationId xmlns:p14="http://schemas.microsoft.com/office/powerpoint/2010/main" val="571416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4" name="Google Shape;1044;p78"/>
          <p:cNvCxnSpPr>
            <a:cxnSpLocks/>
          </p:cNvCxnSpPr>
          <p:nvPr/>
        </p:nvCxnSpPr>
        <p:spPr>
          <a:xfrm flipV="1">
            <a:off x="0" y="3631083"/>
            <a:ext cx="12192000" cy="101600"/>
          </a:xfrm>
          <a:prstGeom prst="straightConnector1">
            <a:avLst/>
          </a:prstGeom>
          <a:noFill/>
          <a:ln w="12700" cap="flat" cmpd="sng">
            <a:solidFill>
              <a:srgbClr val="109E8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1050;p78">
            <a:extLst>
              <a:ext uri="{FF2B5EF4-FFF2-40B4-BE49-F238E27FC236}">
                <a16:creationId xmlns:a16="http://schemas.microsoft.com/office/drawing/2014/main" id="{8B0A79DE-C569-4E0F-9250-0F414C31688F}"/>
              </a:ext>
            </a:extLst>
          </p:cNvPr>
          <p:cNvSpPr/>
          <p:nvPr/>
        </p:nvSpPr>
        <p:spPr>
          <a:xfrm>
            <a:off x="8548525" y="3046883"/>
            <a:ext cx="1737360" cy="1371600"/>
          </a:xfrm>
          <a:prstGeom prst="roundRect">
            <a:avLst>
              <a:gd name="adj" fmla="val 30357"/>
            </a:avLst>
          </a:prstGeom>
          <a:solidFill>
            <a:srgbClr val="109E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algn="ctr" defTabSz="457200" rtl="1" eaLnBrk="1" latinLnBrk="0" hangingPunct="1"/>
            <a:r>
              <a:rPr lang="fa-IR" sz="1600" dirty="0">
                <a:solidFill>
                  <a:schemeClr val="bg1"/>
                </a:solidFill>
                <a:latin typeface="Pinar-FD Medium" pitchFamily="2" charset="-78"/>
                <a:cs typeface="Pinar-FD Medium" pitchFamily="2" charset="-78"/>
              </a:rPr>
              <a:t> چگونه </a:t>
            </a:r>
            <a:r>
              <a:rPr lang="fa-IR" sz="1600" dirty="0" err="1">
                <a:solidFill>
                  <a:schemeClr val="bg1"/>
                </a:solidFill>
                <a:latin typeface="Pinar-FD Medium" pitchFamily="2" charset="-78"/>
                <a:cs typeface="Pinar-FD Medium" pitchFamily="2" charset="-78"/>
              </a:rPr>
              <a:t>رابطه‌ای</a:t>
            </a:r>
            <a:r>
              <a:rPr lang="fa-IR" sz="1600" dirty="0">
                <a:solidFill>
                  <a:schemeClr val="bg1"/>
                </a:solidFill>
                <a:latin typeface="Pinar-FD Medium" pitchFamily="2" charset="-78"/>
                <a:cs typeface="Pinar-FD Medium" pitchFamily="2" charset="-78"/>
              </a:rPr>
              <a:t> مثبت و محترمانه با فرزندان بسازند </a:t>
            </a:r>
          </a:p>
        </p:txBody>
      </p:sp>
      <p:sp>
        <p:nvSpPr>
          <p:cNvPr id="36" name="Google Shape;1050;p78">
            <a:extLst>
              <a:ext uri="{FF2B5EF4-FFF2-40B4-BE49-F238E27FC236}">
                <a16:creationId xmlns:a16="http://schemas.microsoft.com/office/drawing/2014/main" id="{39BF3B15-A3B3-463B-8B0D-E54FCBA41790}"/>
              </a:ext>
            </a:extLst>
          </p:cNvPr>
          <p:cNvSpPr/>
          <p:nvPr/>
        </p:nvSpPr>
        <p:spPr>
          <a:xfrm>
            <a:off x="1700972" y="3046883"/>
            <a:ext cx="1737360" cy="1371600"/>
          </a:xfrm>
          <a:prstGeom prst="roundRect">
            <a:avLst>
              <a:gd name="adj" fmla="val 30357"/>
            </a:avLst>
          </a:prstGeom>
          <a:solidFill>
            <a:srgbClr val="109E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a-IR" sz="1600" b="1" dirty="0" err="1">
                <a:solidFill>
                  <a:schemeClr val="lt1"/>
                </a:solidFill>
                <a:latin typeface="Pinar-FD Medium" pitchFamily="2" charset="-78"/>
                <a:ea typeface="Oswald"/>
                <a:cs typeface="Pinar-FD Medium" pitchFamily="2" charset="-78"/>
                <a:sym typeface="Oswald"/>
              </a:rPr>
              <a:t>سبک‌های</a:t>
            </a:r>
            <a:r>
              <a:rPr lang="fa-IR" sz="1600" b="1" dirty="0">
                <a:solidFill>
                  <a:schemeClr val="lt1"/>
                </a:solidFill>
                <a:latin typeface="Pinar-FD Medium" pitchFamily="2" charset="-78"/>
                <a:ea typeface="Oswald"/>
                <a:cs typeface="Pinar-FD Medium" pitchFamily="2" charset="-78"/>
                <a:sym typeface="Oswald"/>
              </a:rPr>
              <a:t> تربیتی خود را بفهمند </a:t>
            </a:r>
            <a:endParaRPr lang="fa-IR" sz="1600" dirty="0">
              <a:latin typeface="Pinar-FD Medium" pitchFamily="2" charset="-78"/>
              <a:cs typeface="Pinar-FD Medium" pitchFamily="2" charset="-78"/>
            </a:endParaRPr>
          </a:p>
        </p:txBody>
      </p:sp>
      <p:sp>
        <p:nvSpPr>
          <p:cNvPr id="37" name="Google Shape;1050;p78">
            <a:extLst>
              <a:ext uri="{FF2B5EF4-FFF2-40B4-BE49-F238E27FC236}">
                <a16:creationId xmlns:a16="http://schemas.microsoft.com/office/drawing/2014/main" id="{B8376DD8-9D05-47D5-AD19-2F2D55D02F03}"/>
              </a:ext>
            </a:extLst>
          </p:cNvPr>
          <p:cNvSpPr/>
          <p:nvPr/>
        </p:nvSpPr>
        <p:spPr>
          <a:xfrm>
            <a:off x="4905051" y="3046883"/>
            <a:ext cx="1737360" cy="1371600"/>
          </a:xfrm>
          <a:prstGeom prst="roundRect">
            <a:avLst>
              <a:gd name="adj" fmla="val 30357"/>
            </a:avLst>
          </a:prstGeom>
          <a:solidFill>
            <a:srgbClr val="109E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a-IR" sz="1600" b="1" dirty="0">
                <a:solidFill>
                  <a:schemeClr val="lt1"/>
                </a:solidFill>
                <a:latin typeface="Pinar-FD Medium" pitchFamily="2" charset="-78"/>
                <a:ea typeface="Oswald"/>
                <a:cs typeface="Pinar-FD Medium" pitchFamily="2" charset="-78"/>
                <a:sym typeface="Oswald"/>
              </a:rPr>
              <a:t>چگونه نیازهای فرزندان را تشخیص دهند و به آن پاسخ دهند </a:t>
            </a:r>
            <a:endParaRPr sz="1600" dirty="0">
              <a:latin typeface="Pinar-FD Medium" pitchFamily="2" charset="-78"/>
              <a:cs typeface="Pinar-FD Medium" pitchFamily="2" charset="-78"/>
            </a:endParaRPr>
          </a:p>
        </p:txBody>
      </p:sp>
      <p:pic>
        <p:nvPicPr>
          <p:cNvPr id="39" name="Picture 1">
            <a:extLst>
              <a:ext uri="{FF2B5EF4-FFF2-40B4-BE49-F238E27FC236}">
                <a16:creationId xmlns:a16="http://schemas.microsoft.com/office/drawing/2014/main" id="{6455B963-664B-42BF-B344-6DC171DE9D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90805" y="571001"/>
            <a:ext cx="590395" cy="291283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36C0BF1-7A5D-4687-B374-6C2ECAF1D186}"/>
              </a:ext>
            </a:extLst>
          </p:cNvPr>
          <p:cNvSpPr/>
          <p:nvPr/>
        </p:nvSpPr>
        <p:spPr>
          <a:xfrm>
            <a:off x="257087" y="519455"/>
            <a:ext cx="396000" cy="394376"/>
          </a:xfrm>
          <a:prstGeom prst="roundRect">
            <a:avLst>
              <a:gd name="adj" fmla="val 27613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000" rIns="0" bIns="0" rtlCol="0" anchor="ctr" anchorCtr="1">
            <a:noAutofit/>
          </a:bodyPr>
          <a:lstStyle/>
          <a:p>
            <a:pPr algn="ctr"/>
            <a:fld id="{1046B1E0-B4F0-45DA-AD6A-CE257DB98449}" type="slidenum">
              <a:rPr lang="fa-IR" sz="1400" smtClean="0">
                <a:solidFill>
                  <a:schemeClr val="bg2">
                    <a:lumMod val="25000"/>
                  </a:schemeClr>
                </a:solidFill>
                <a:latin typeface="Pinar-DS2-FD Medium" pitchFamily="2" charset="-78"/>
                <a:cs typeface="Pinar-DS2-FD Medium" pitchFamily="2" charset="-78"/>
              </a:rPr>
              <a:t>11</a:t>
            </a:fld>
            <a:endParaRPr lang="en-US" sz="1400" dirty="0">
              <a:solidFill>
                <a:schemeClr val="bg2">
                  <a:lumMod val="25000"/>
                </a:schemeClr>
              </a:solidFill>
              <a:latin typeface="Pinar-DS2-FD Medium" pitchFamily="2" charset="-78"/>
              <a:cs typeface="Pinar-DS2-FD Medium" pitchFamily="2" charset="-78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6EE722-4264-45B2-973E-3B86A011DD9F}"/>
              </a:ext>
            </a:extLst>
          </p:cNvPr>
          <p:cNvCxnSpPr>
            <a:cxnSpLocks/>
          </p:cNvCxnSpPr>
          <p:nvPr/>
        </p:nvCxnSpPr>
        <p:spPr>
          <a:xfrm flipH="1">
            <a:off x="1483362" y="736871"/>
            <a:ext cx="55778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3D32C1-25CD-B356-21EE-E567D0E03F00}"/>
              </a:ext>
            </a:extLst>
          </p:cNvPr>
          <p:cNvSpPr/>
          <p:nvPr/>
        </p:nvSpPr>
        <p:spPr>
          <a:xfrm>
            <a:off x="5428736" y="456585"/>
            <a:ext cx="6575280" cy="560571"/>
          </a:xfrm>
          <a:prstGeom prst="roundRect">
            <a:avLst>
              <a:gd name="adj" fmla="val 26969"/>
            </a:avLst>
          </a:prstGeom>
          <a:solidFill>
            <a:srgbClr val="FF6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1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inar-FD Medium" pitchFamily="2" charset="-78"/>
                <a:cs typeface="Pinar-FD Medium" pitchFamily="2" charset="-78"/>
              </a:rPr>
              <a:t>در پایان دوره، </a:t>
            </a:r>
            <a:r>
              <a:rPr kumimoji="0" lang="fa-I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inar-FD Medium" pitchFamily="2" charset="-78"/>
                <a:cs typeface="Pinar-FD Medium" pitchFamily="2" charset="-78"/>
              </a:rPr>
              <a:t>شرکت‌کنندگان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inar-FD Medium" pitchFamily="2" charset="-78"/>
                <a:cs typeface="Pinar-FD Medium" pitchFamily="2" charset="-78"/>
              </a:rPr>
              <a:t> باید موارد زیر را بدانند یا انجام دهند:</a:t>
            </a:r>
          </a:p>
        </p:txBody>
      </p:sp>
      <p:sp>
        <p:nvSpPr>
          <p:cNvPr id="3" name="Google Shape;1050;p78">
            <a:extLst>
              <a:ext uri="{FF2B5EF4-FFF2-40B4-BE49-F238E27FC236}">
                <a16:creationId xmlns:a16="http://schemas.microsoft.com/office/drawing/2014/main" id="{8EA4801C-44D1-6F74-9728-CD48E26CA5BF}"/>
              </a:ext>
            </a:extLst>
          </p:cNvPr>
          <p:cNvSpPr/>
          <p:nvPr/>
        </p:nvSpPr>
        <p:spPr>
          <a:xfrm>
            <a:off x="6787190" y="5029815"/>
            <a:ext cx="1737360" cy="1371600"/>
          </a:xfrm>
          <a:prstGeom prst="roundRect">
            <a:avLst>
              <a:gd name="adj" fmla="val 30357"/>
            </a:avLst>
          </a:prstGeom>
          <a:solidFill>
            <a:srgbClr val="109E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a-IR" sz="1600" b="1" dirty="0" err="1">
                <a:solidFill>
                  <a:schemeClr val="lt1"/>
                </a:solidFill>
                <a:latin typeface="Pinar-FD Medium" pitchFamily="2" charset="-78"/>
                <a:ea typeface="Oswald"/>
                <a:cs typeface="Pinar-FD Medium" pitchFamily="2" charset="-78"/>
                <a:sym typeface="Oswald"/>
              </a:rPr>
              <a:t>پیام‌هایی</a:t>
            </a:r>
            <a:r>
              <a:rPr lang="fa-IR" sz="1600" b="1" dirty="0">
                <a:solidFill>
                  <a:schemeClr val="lt1"/>
                </a:solidFill>
                <a:latin typeface="Pinar-FD Medium" pitchFamily="2" charset="-78"/>
                <a:ea typeface="Oswald"/>
                <a:cs typeface="Pinar-FD Medium" pitchFamily="2" charset="-78"/>
                <a:sym typeface="Oswald"/>
              </a:rPr>
              <a:t> که به فرزندان </a:t>
            </a:r>
            <a:r>
              <a:rPr lang="fa-IR" sz="1600" b="1" dirty="0" err="1">
                <a:solidFill>
                  <a:schemeClr val="lt1"/>
                </a:solidFill>
                <a:latin typeface="Pinar-FD Medium" pitchFamily="2" charset="-78"/>
                <a:ea typeface="Oswald"/>
                <a:cs typeface="Pinar-FD Medium" pitchFamily="2" charset="-78"/>
                <a:sym typeface="Oswald"/>
              </a:rPr>
              <a:t>می‌دهند</a:t>
            </a:r>
            <a:r>
              <a:rPr lang="fa-IR" sz="1600" b="1" dirty="0">
                <a:solidFill>
                  <a:schemeClr val="lt1"/>
                </a:solidFill>
                <a:latin typeface="Pinar-FD Medium" pitchFamily="2" charset="-78"/>
                <a:ea typeface="Oswald"/>
                <a:cs typeface="Pinar-FD Medium" pitchFamily="2" charset="-78"/>
                <a:sym typeface="Oswald"/>
              </a:rPr>
              <a:t> را بشناسند و بازتاب کنند </a:t>
            </a:r>
            <a:endParaRPr lang="fa-IR" sz="1600" dirty="0">
              <a:latin typeface="Pinar-FD Medium" pitchFamily="2" charset="-78"/>
              <a:cs typeface="Pinar-FD Medium" pitchFamily="2" charset="-78"/>
            </a:endParaRPr>
          </a:p>
        </p:txBody>
      </p:sp>
      <p:sp>
        <p:nvSpPr>
          <p:cNvPr id="5" name="Google Shape;1050;p78">
            <a:extLst>
              <a:ext uri="{FF2B5EF4-FFF2-40B4-BE49-F238E27FC236}">
                <a16:creationId xmlns:a16="http://schemas.microsoft.com/office/drawing/2014/main" id="{636AA5B4-1345-433E-D047-4A2757646DB0}"/>
              </a:ext>
            </a:extLst>
          </p:cNvPr>
          <p:cNvSpPr/>
          <p:nvPr/>
        </p:nvSpPr>
        <p:spPr>
          <a:xfrm>
            <a:off x="3236262" y="5029815"/>
            <a:ext cx="1737360" cy="1371600"/>
          </a:xfrm>
          <a:prstGeom prst="roundRect">
            <a:avLst>
              <a:gd name="adj" fmla="val 30357"/>
            </a:avLst>
          </a:prstGeom>
          <a:solidFill>
            <a:srgbClr val="109E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a-IR" sz="1600" b="1" dirty="0">
                <a:solidFill>
                  <a:schemeClr val="lt1"/>
                </a:solidFill>
                <a:latin typeface="Pinar-FD Medium" pitchFamily="2" charset="-78"/>
                <a:cs typeface="Pinar-FD Medium" pitchFamily="2" charset="-78"/>
              </a:rPr>
              <a:t>چگونه از منابع و پشتیبانی برای نقش </a:t>
            </a:r>
            <a:r>
              <a:rPr lang="fa-IR" sz="1600" b="1" dirty="0" err="1">
                <a:solidFill>
                  <a:schemeClr val="lt1"/>
                </a:solidFill>
                <a:latin typeface="Pinar-FD Medium" pitchFamily="2" charset="-78"/>
                <a:cs typeface="Pinar-FD Medium" pitchFamily="2" charset="-78"/>
              </a:rPr>
              <a:t>والدگری</a:t>
            </a:r>
            <a:r>
              <a:rPr lang="fa-IR" sz="1600" b="1" dirty="0">
                <a:solidFill>
                  <a:schemeClr val="lt1"/>
                </a:solidFill>
                <a:latin typeface="Pinar-FD Medium" pitchFamily="2" charset="-78"/>
                <a:cs typeface="Pinar-FD Medium" pitchFamily="2" charset="-78"/>
              </a:rPr>
              <a:t> استفاده کنند</a:t>
            </a:r>
          </a:p>
        </p:txBody>
      </p:sp>
      <p:cxnSp>
        <p:nvCxnSpPr>
          <p:cNvPr id="7" name="Google Shape;1044;p78">
            <a:extLst>
              <a:ext uri="{FF2B5EF4-FFF2-40B4-BE49-F238E27FC236}">
                <a16:creationId xmlns:a16="http://schemas.microsoft.com/office/drawing/2014/main" id="{FFA21425-2D3B-635D-EE69-7D3FC8180F73}"/>
              </a:ext>
            </a:extLst>
          </p:cNvPr>
          <p:cNvCxnSpPr>
            <a:cxnSpLocks/>
          </p:cNvCxnSpPr>
          <p:nvPr/>
        </p:nvCxnSpPr>
        <p:spPr>
          <a:xfrm flipV="1">
            <a:off x="-10333" y="5666890"/>
            <a:ext cx="12192000" cy="101600"/>
          </a:xfrm>
          <a:prstGeom prst="straightConnector1">
            <a:avLst/>
          </a:prstGeom>
          <a:noFill/>
          <a:ln w="12700" cap="flat" cmpd="sng">
            <a:solidFill>
              <a:srgbClr val="109E8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73">
            <a:extLst>
              <a:ext uri="{FF2B5EF4-FFF2-40B4-BE49-F238E27FC236}">
                <a16:creationId xmlns:a16="http://schemas.microsoft.com/office/drawing/2014/main" id="{92F2544A-0752-DB4C-9A28-D2C2C851D6C5}"/>
              </a:ext>
            </a:extLst>
          </p:cNvPr>
          <p:cNvSpPr/>
          <p:nvPr/>
        </p:nvSpPr>
        <p:spPr>
          <a:xfrm>
            <a:off x="9197340" y="639836"/>
            <a:ext cx="1941742" cy="222448"/>
          </a:xfrm>
          <a:prstGeom prst="roundRect">
            <a:avLst/>
          </a:prstGeom>
          <a:solidFill>
            <a:srgbClr val="93F2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377" rtl="1">
              <a:spcBef>
                <a:spcPts val="1000"/>
              </a:spcBef>
              <a:spcAft>
                <a:spcPts val="700"/>
              </a:spcAft>
              <a:defRPr/>
            </a:pPr>
            <a:r>
              <a:rPr lang="fa-IR" sz="2600" dirty="0">
                <a:solidFill>
                  <a:srgbClr val="44546A">
                    <a:lumMod val="50000"/>
                  </a:srgbClr>
                </a:solidFill>
                <a:latin typeface="Pinar-FD Bold" pitchFamily="2" charset="-78"/>
                <a:ea typeface="Times New Roman" panose="02020603050405020304" pitchFamily="18" charset="0"/>
                <a:cs typeface="Pinar-FD Bold" pitchFamily="2" charset="-78"/>
              </a:rPr>
              <a:t>تقویم اجرایی</a:t>
            </a:r>
          </a:p>
        </p:txBody>
      </p:sp>
      <p:pic>
        <p:nvPicPr>
          <p:cNvPr id="54" name="Picture 1">
            <a:extLst>
              <a:ext uri="{FF2B5EF4-FFF2-40B4-BE49-F238E27FC236}">
                <a16:creationId xmlns:a16="http://schemas.microsoft.com/office/drawing/2014/main" id="{2949D64A-77D8-C149-9C19-CAFC6FACE9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0805" y="571001"/>
            <a:ext cx="590395" cy="291283"/>
          </a:xfrm>
          <a:prstGeom prst="rect">
            <a:avLst/>
          </a:prstGeom>
        </p:spPr>
      </p:pic>
      <p:sp>
        <p:nvSpPr>
          <p:cNvPr id="55" name="Rectangle: Rounded Corners 21">
            <a:extLst>
              <a:ext uri="{FF2B5EF4-FFF2-40B4-BE49-F238E27FC236}">
                <a16:creationId xmlns:a16="http://schemas.microsoft.com/office/drawing/2014/main" id="{EDDF52DF-1F66-1A47-8AD2-B6456CD6B17C}"/>
              </a:ext>
            </a:extLst>
          </p:cNvPr>
          <p:cNvSpPr/>
          <p:nvPr/>
        </p:nvSpPr>
        <p:spPr>
          <a:xfrm>
            <a:off x="257087" y="519455"/>
            <a:ext cx="396000" cy="394376"/>
          </a:xfrm>
          <a:prstGeom prst="roundRect">
            <a:avLst>
              <a:gd name="adj" fmla="val 27613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000" rIns="0" bIns="0" rtlCol="0" anchor="ctr" anchorCtr="1">
            <a:noAutofit/>
          </a:bodyPr>
          <a:lstStyle/>
          <a:p>
            <a:pPr algn="ctr"/>
            <a:fld id="{D8E93E37-86F5-4DC7-818E-72811D14FDB6}" type="slidenum">
              <a:rPr lang="fa-IR" sz="1400" smtClean="0">
                <a:solidFill>
                  <a:schemeClr val="bg2">
                    <a:lumMod val="25000"/>
                  </a:schemeClr>
                </a:solidFill>
                <a:latin typeface="Pinar-DS2-FD Medium" pitchFamily="2" charset="-78"/>
                <a:cs typeface="Pinar-DS2-FD Medium" pitchFamily="2" charset="-78"/>
              </a:rPr>
              <a:t>12</a:t>
            </a:fld>
            <a:endParaRPr lang="en-US" sz="1400" dirty="0">
              <a:solidFill>
                <a:schemeClr val="bg2">
                  <a:lumMod val="25000"/>
                </a:schemeClr>
              </a:solidFill>
              <a:latin typeface="Pinar-DS2-FD Medium" pitchFamily="2" charset="-78"/>
              <a:cs typeface="Pinar-DS2-FD Medium" pitchFamily="2" charset="-78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C1CA2E8-071D-CB44-8931-A9CE91E5A4A8}"/>
              </a:ext>
            </a:extLst>
          </p:cNvPr>
          <p:cNvCxnSpPr>
            <a:cxnSpLocks/>
          </p:cNvCxnSpPr>
          <p:nvPr/>
        </p:nvCxnSpPr>
        <p:spPr>
          <a:xfrm flipH="1">
            <a:off x="1483360" y="736871"/>
            <a:ext cx="77139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ECF9AD9-4BDE-CC95-5BD3-F906CB8FE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0256" y="751060"/>
            <a:ext cx="4568036" cy="60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44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">
            <a:extLst>
              <a:ext uri="{FF2B5EF4-FFF2-40B4-BE49-F238E27FC236}">
                <a16:creationId xmlns:a16="http://schemas.microsoft.com/office/drawing/2014/main" id="{A1820EDA-2A44-41D8-8933-3D2285513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0805" y="571001"/>
            <a:ext cx="590395" cy="291283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FFEA1B8-281B-48F2-AEDF-AD78E8E615CC}"/>
              </a:ext>
            </a:extLst>
          </p:cNvPr>
          <p:cNvSpPr/>
          <p:nvPr/>
        </p:nvSpPr>
        <p:spPr>
          <a:xfrm>
            <a:off x="257087" y="519455"/>
            <a:ext cx="396000" cy="394376"/>
          </a:xfrm>
          <a:prstGeom prst="roundRect">
            <a:avLst>
              <a:gd name="adj" fmla="val 27613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000" rIns="0" bIns="0" rtlCol="0" anchor="ctr" anchorCtr="1">
            <a:noAutofit/>
          </a:bodyPr>
          <a:lstStyle/>
          <a:p>
            <a:pPr algn="ctr"/>
            <a:fld id="{AC00EEF5-1CFB-4CD3-BAA4-C8515EAD8663}" type="slidenum">
              <a:rPr lang="fa-IR" sz="1400" smtClean="0">
                <a:solidFill>
                  <a:schemeClr val="bg2">
                    <a:lumMod val="25000"/>
                  </a:schemeClr>
                </a:solidFill>
                <a:latin typeface="Pinar-DS2-FD Medium" pitchFamily="2" charset="-78"/>
                <a:cs typeface="Pinar-DS2-FD Medium" pitchFamily="2" charset="-78"/>
              </a:rPr>
              <a:t>13</a:t>
            </a:fld>
            <a:endParaRPr lang="en-US" sz="1400" dirty="0">
              <a:solidFill>
                <a:schemeClr val="bg2">
                  <a:lumMod val="25000"/>
                </a:schemeClr>
              </a:solidFill>
              <a:latin typeface="Pinar-DS2-FD Medium" pitchFamily="2" charset="-78"/>
              <a:cs typeface="Pinar-DS2-FD Medium" pitchFamily="2" charset="-78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39A011-9D21-4929-BAC8-2825B8A546FA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1483360" y="736871"/>
            <a:ext cx="78407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FA82E0F-8510-42DF-A485-09D7A428EA1D}"/>
              </a:ext>
            </a:extLst>
          </p:cNvPr>
          <p:cNvSpPr/>
          <p:nvPr/>
        </p:nvSpPr>
        <p:spPr>
          <a:xfrm>
            <a:off x="9324084" y="625647"/>
            <a:ext cx="2249279" cy="222448"/>
          </a:xfrm>
          <a:prstGeom prst="roundRect">
            <a:avLst/>
          </a:prstGeom>
          <a:solidFill>
            <a:srgbClr val="A3F2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377" rtl="1">
              <a:spcBef>
                <a:spcPts val="1000"/>
              </a:spcBef>
              <a:spcAft>
                <a:spcPts val="700"/>
              </a:spcAft>
              <a:defRPr/>
            </a:pPr>
            <a:r>
              <a:rPr lang="fa-IR" sz="2600" dirty="0">
                <a:solidFill>
                  <a:srgbClr val="44546A">
                    <a:lumMod val="50000"/>
                  </a:srgbClr>
                </a:solidFill>
                <a:latin typeface="Pinar-FD Bold" pitchFamily="2" charset="-78"/>
                <a:ea typeface="Times New Roman" panose="02020603050405020304" pitchFamily="18" charset="0"/>
                <a:cs typeface="Pinar-FD Bold" pitchFamily="2" charset="-78"/>
              </a:rPr>
              <a:t>نظرات مخاطبان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371714-86D2-409D-947C-54676FFB2365}"/>
              </a:ext>
            </a:extLst>
          </p:cNvPr>
          <p:cNvGrpSpPr/>
          <p:nvPr/>
        </p:nvGrpSpPr>
        <p:grpSpPr>
          <a:xfrm>
            <a:off x="1433165" y="1552028"/>
            <a:ext cx="4564644" cy="2155244"/>
            <a:chOff x="7149301" y="1916242"/>
            <a:chExt cx="4564644" cy="215524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DF10434-1DC3-4BA4-A6EE-BD1F4282BE71}"/>
                </a:ext>
              </a:extLst>
            </p:cNvPr>
            <p:cNvSpPr/>
            <p:nvPr/>
          </p:nvSpPr>
          <p:spPr>
            <a:xfrm>
              <a:off x="7151571" y="2027465"/>
              <a:ext cx="4562374" cy="2044021"/>
            </a:xfrm>
            <a:prstGeom prst="roundRect">
              <a:avLst/>
            </a:prstGeom>
            <a:solidFill>
              <a:srgbClr val="A3F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inar-FD Medium" pitchFamily="2" charset="-78"/>
                <a:cs typeface="Pinar-FD Medium" pitchFamily="2" charset="-78"/>
              </a:endParaRPr>
            </a:p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داشتن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هم‌گروهی‌هایی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که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تجربیاتشان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را به اشتراک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می‌گذارند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، دوره را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منحصر‌به‌فرد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کرده است. گاهی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راه‌حلی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که برای یکی از ما جواب داده، برای بقیه هم مؤثر است. این همدلی باعث رشد ما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می‌شود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.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Pinar-FD Medium" pitchFamily="2" charset="-78"/>
                <a:cs typeface="Pinar-FD Medium" pitchFamily="2" charset="-78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9D44727-FF57-4802-94FB-09D51CC4CB50}"/>
                </a:ext>
              </a:extLst>
            </p:cNvPr>
            <p:cNvSpPr/>
            <p:nvPr/>
          </p:nvSpPr>
          <p:spPr>
            <a:xfrm>
              <a:off x="7149301" y="1916242"/>
              <a:ext cx="4562374" cy="560571"/>
            </a:xfrm>
            <a:prstGeom prst="roundRect">
              <a:avLst>
                <a:gd name="adj" fmla="val 26969"/>
              </a:avLst>
            </a:prstGeom>
            <a:solidFill>
              <a:srgbClr val="FF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قدرت همدلی و یادگیری گروهی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A75AAD6-ACAA-4CD2-B57C-3D7BEDEA1007}"/>
              </a:ext>
            </a:extLst>
          </p:cNvPr>
          <p:cNvGrpSpPr/>
          <p:nvPr/>
        </p:nvGrpSpPr>
        <p:grpSpPr>
          <a:xfrm>
            <a:off x="6189649" y="1552028"/>
            <a:ext cx="4564644" cy="2155244"/>
            <a:chOff x="7149301" y="1916242"/>
            <a:chExt cx="4564644" cy="2155244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90ABD5E-DA35-4258-B62C-72E31B0F9FA7}"/>
                </a:ext>
              </a:extLst>
            </p:cNvPr>
            <p:cNvSpPr/>
            <p:nvPr/>
          </p:nvSpPr>
          <p:spPr>
            <a:xfrm>
              <a:off x="7151571" y="2027465"/>
              <a:ext cx="4562374" cy="2044021"/>
            </a:xfrm>
            <a:prstGeom prst="roundRect">
              <a:avLst/>
            </a:prstGeom>
            <a:solidFill>
              <a:srgbClr val="A3F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inar-FD Medium" pitchFamily="2" charset="-78"/>
                <a:cs typeface="Pinar-FD Medium" pitchFamily="2" charset="-78"/>
              </a:endParaRPr>
            </a:p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تمرینات عملی و کاربردی این دوره باعث شده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تأثیرش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را در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زندگی‌ام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ببینم. چیزی فراتر از دانستن، اینجا واقعاً تجربه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می‌کنم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و کیفیت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زندگی‌ام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بالاتر رفته است.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A430B2A-D868-4023-ACD1-2ECD3395DCC1}"/>
                </a:ext>
              </a:extLst>
            </p:cNvPr>
            <p:cNvSpPr/>
            <p:nvPr/>
          </p:nvSpPr>
          <p:spPr>
            <a:xfrm>
              <a:off x="7149301" y="1916242"/>
              <a:ext cx="4562374" cy="560571"/>
            </a:xfrm>
            <a:prstGeom prst="roundRect">
              <a:avLst>
                <a:gd name="adj" fmla="val 26969"/>
              </a:avLst>
            </a:prstGeom>
            <a:solidFill>
              <a:srgbClr val="FF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ملموس و کاربردی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83D1555-7BD7-4CBD-BEE7-DC8A7FC12C36}"/>
              </a:ext>
            </a:extLst>
          </p:cNvPr>
          <p:cNvGrpSpPr/>
          <p:nvPr/>
        </p:nvGrpSpPr>
        <p:grpSpPr>
          <a:xfrm>
            <a:off x="1430895" y="3910274"/>
            <a:ext cx="4564644" cy="2155244"/>
            <a:chOff x="7149301" y="1916242"/>
            <a:chExt cx="4564644" cy="2155244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1A844DBA-0C51-4608-B315-567CA890E73F}"/>
                </a:ext>
              </a:extLst>
            </p:cNvPr>
            <p:cNvSpPr/>
            <p:nvPr/>
          </p:nvSpPr>
          <p:spPr>
            <a:xfrm>
              <a:off x="7151571" y="2027465"/>
              <a:ext cx="4562374" cy="2044021"/>
            </a:xfrm>
            <a:prstGeom prst="roundRect">
              <a:avLst/>
            </a:prstGeom>
            <a:solidFill>
              <a:srgbClr val="A3F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inar-FD Medium" pitchFamily="2" charset="-78"/>
                <a:cs typeface="Pinar-FD Medium" pitchFamily="2" charset="-78"/>
              </a:endParaRPr>
            </a:p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در جلسه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منتورینگ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، چندین راه جدید برای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مشکلاتم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پیدا کردم. از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تعارض‌های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ذهنی بیرون آمدم و حس سبکی دارم. انگار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راه‌هایی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که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نمی‌دیدم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، حالا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جلویم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باز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شده‌اند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.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E5604BC0-7C41-460A-9E93-BEA2C2D29AEA}"/>
                </a:ext>
              </a:extLst>
            </p:cNvPr>
            <p:cNvSpPr/>
            <p:nvPr/>
          </p:nvSpPr>
          <p:spPr>
            <a:xfrm>
              <a:off x="7149301" y="1916242"/>
              <a:ext cx="4562374" cy="560571"/>
            </a:xfrm>
            <a:prstGeom prst="roundRect">
              <a:avLst>
                <a:gd name="adj" fmla="val 26969"/>
              </a:avLst>
            </a:prstGeom>
            <a:solidFill>
              <a:srgbClr val="FF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کشف‌های</a:t>
              </a:r>
              <a:r>
                <a:rPr kumimoji="0" lang="fa-IR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عمیق در جلسات </a:t>
              </a:r>
              <a:r>
                <a:rPr kumimoji="0" lang="fa-IR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منتورینگ</a:t>
              </a:r>
              <a:endPara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inar-FD Medium" pitchFamily="2" charset="-78"/>
                <a:cs typeface="Pinar-FD Medium" pitchFamily="2" charset="-78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56462F6-B551-49D2-B4DF-F02917DBED0F}"/>
              </a:ext>
            </a:extLst>
          </p:cNvPr>
          <p:cNvGrpSpPr/>
          <p:nvPr/>
        </p:nvGrpSpPr>
        <p:grpSpPr>
          <a:xfrm>
            <a:off x="6196461" y="3965885"/>
            <a:ext cx="4564644" cy="2155244"/>
            <a:chOff x="7149301" y="1916242"/>
            <a:chExt cx="4564644" cy="2155244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0C883B78-E4D0-4499-BE6E-C158F8A0BD68}"/>
                </a:ext>
              </a:extLst>
            </p:cNvPr>
            <p:cNvSpPr/>
            <p:nvPr/>
          </p:nvSpPr>
          <p:spPr>
            <a:xfrm>
              <a:off x="7151571" y="2027465"/>
              <a:ext cx="4562374" cy="2044021"/>
            </a:xfrm>
            <a:prstGeom prst="roundRect">
              <a:avLst/>
            </a:prstGeom>
            <a:solidFill>
              <a:srgbClr val="A3F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inar-FD Medium" pitchFamily="2" charset="-78"/>
                <a:cs typeface="Pinar-FD Medium" pitchFamily="2" charset="-78"/>
              </a:endParaRPr>
            </a:p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این دوره به من احساس کافی بودن و رضایت از خودم داد. فهمیدم که خطا کردن طبیعی است و والد خوب بودن یعنی رشد مداوم، نه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بی‌نقص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بودن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101FB3-5D90-4E24-9305-927D7EDF7AA1}"/>
                </a:ext>
              </a:extLst>
            </p:cNvPr>
            <p:cNvSpPr/>
            <p:nvPr/>
          </p:nvSpPr>
          <p:spPr>
            <a:xfrm>
              <a:off x="7149301" y="1916242"/>
              <a:ext cx="4562374" cy="560571"/>
            </a:xfrm>
            <a:prstGeom prst="roundRect">
              <a:avLst>
                <a:gd name="adj" fmla="val 26969"/>
              </a:avLst>
            </a:prstGeom>
            <a:solidFill>
              <a:srgbClr val="FF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احساس رضایت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1031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">
            <a:extLst>
              <a:ext uri="{FF2B5EF4-FFF2-40B4-BE49-F238E27FC236}">
                <a16:creationId xmlns:a16="http://schemas.microsoft.com/office/drawing/2014/main" id="{A1820EDA-2A44-41D8-8933-3D2285513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0805" y="571001"/>
            <a:ext cx="590395" cy="291283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FFEA1B8-281B-48F2-AEDF-AD78E8E615CC}"/>
              </a:ext>
            </a:extLst>
          </p:cNvPr>
          <p:cNvSpPr/>
          <p:nvPr/>
        </p:nvSpPr>
        <p:spPr>
          <a:xfrm>
            <a:off x="257087" y="519455"/>
            <a:ext cx="396000" cy="394376"/>
          </a:xfrm>
          <a:prstGeom prst="roundRect">
            <a:avLst>
              <a:gd name="adj" fmla="val 27613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000" rIns="0" bIns="0" rtlCol="0" anchor="ctr" anchorCtr="1">
            <a:noAutofit/>
          </a:bodyPr>
          <a:lstStyle/>
          <a:p>
            <a:pPr algn="ctr"/>
            <a:fld id="{AC00EEF5-1CFB-4CD3-BAA4-C8515EAD8663}" type="slidenum">
              <a:rPr lang="fa-IR" sz="1400" smtClean="0">
                <a:solidFill>
                  <a:schemeClr val="bg2">
                    <a:lumMod val="25000"/>
                  </a:schemeClr>
                </a:solidFill>
                <a:latin typeface="Pinar-DS2-FD Medium" pitchFamily="2" charset="-78"/>
                <a:cs typeface="Pinar-DS2-FD Medium" pitchFamily="2" charset="-78"/>
              </a:rPr>
              <a:t>14</a:t>
            </a:fld>
            <a:endParaRPr lang="en-US" sz="1400" dirty="0">
              <a:solidFill>
                <a:schemeClr val="bg2">
                  <a:lumMod val="25000"/>
                </a:schemeClr>
              </a:solidFill>
              <a:latin typeface="Pinar-DS2-FD Medium" pitchFamily="2" charset="-78"/>
              <a:cs typeface="Pinar-DS2-FD Medium" pitchFamily="2" charset="-78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39A011-9D21-4929-BAC8-2825B8A546FA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1483360" y="736871"/>
            <a:ext cx="78407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FA82E0F-8510-42DF-A485-09D7A428EA1D}"/>
              </a:ext>
            </a:extLst>
          </p:cNvPr>
          <p:cNvSpPr/>
          <p:nvPr/>
        </p:nvSpPr>
        <p:spPr>
          <a:xfrm>
            <a:off x="9324084" y="625647"/>
            <a:ext cx="2249279" cy="222448"/>
          </a:xfrm>
          <a:prstGeom prst="roundRect">
            <a:avLst/>
          </a:prstGeom>
          <a:solidFill>
            <a:srgbClr val="A3F2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377" rtl="1">
              <a:spcBef>
                <a:spcPts val="1000"/>
              </a:spcBef>
              <a:spcAft>
                <a:spcPts val="700"/>
              </a:spcAft>
              <a:defRPr/>
            </a:pPr>
            <a:r>
              <a:rPr lang="fa-IR" sz="2600" dirty="0">
                <a:solidFill>
                  <a:srgbClr val="44546A">
                    <a:lumMod val="50000"/>
                  </a:srgbClr>
                </a:solidFill>
                <a:latin typeface="Pinar-FD Bold" pitchFamily="2" charset="-78"/>
                <a:ea typeface="Times New Roman" panose="02020603050405020304" pitchFamily="18" charset="0"/>
                <a:cs typeface="Pinar-FD Bold" pitchFamily="2" charset="-78"/>
              </a:rPr>
              <a:t>نظرات مخاطبان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371714-86D2-409D-947C-54676FFB2365}"/>
              </a:ext>
            </a:extLst>
          </p:cNvPr>
          <p:cNvGrpSpPr/>
          <p:nvPr/>
        </p:nvGrpSpPr>
        <p:grpSpPr>
          <a:xfrm>
            <a:off x="1433165" y="1552028"/>
            <a:ext cx="4564644" cy="2155244"/>
            <a:chOff x="7149301" y="1916242"/>
            <a:chExt cx="4564644" cy="215524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DF10434-1DC3-4BA4-A6EE-BD1F4282BE71}"/>
                </a:ext>
              </a:extLst>
            </p:cNvPr>
            <p:cNvSpPr/>
            <p:nvPr/>
          </p:nvSpPr>
          <p:spPr>
            <a:xfrm>
              <a:off x="7151571" y="2027465"/>
              <a:ext cx="4562374" cy="2044021"/>
            </a:xfrm>
            <a:prstGeom prst="roundRect">
              <a:avLst/>
            </a:prstGeom>
            <a:solidFill>
              <a:srgbClr val="A3F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inar-DS1-FD Regular" pitchFamily="2" charset="-78"/>
                <a:ea typeface="+mn-ea"/>
                <a:cs typeface="Pinar-DS1-FD Regular" pitchFamily="2" charset="-78"/>
              </a:endParaRPr>
            </a:p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کم‌کم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 دارم از روی صندلی سرزنش بلند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می‌شوم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 و به صندلی شفقت با خودم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نزدیک‌تر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می‌شوم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. حالا هر اشتباهی را برای خودم بزرگ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نمی‌کنم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 و به جای سرزنش، به ترمیم رابطه با فرزندم فکر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می‌کنم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.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9D44727-FF57-4802-94FB-09D51CC4CB50}"/>
                </a:ext>
              </a:extLst>
            </p:cNvPr>
            <p:cNvSpPr/>
            <p:nvPr/>
          </p:nvSpPr>
          <p:spPr>
            <a:xfrm>
              <a:off x="7149301" y="1916242"/>
              <a:ext cx="4562374" cy="560571"/>
            </a:xfrm>
            <a:prstGeom prst="roundRect">
              <a:avLst>
                <a:gd name="adj" fmla="val 26969"/>
              </a:avLst>
            </a:prstGeom>
            <a:solidFill>
              <a:srgbClr val="FF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inar-DS2-FD SemiBold" pitchFamily="2" charset="-78"/>
                  <a:ea typeface="+mn-ea"/>
                  <a:cs typeface="Pinar-DS2-FD SemiBold" pitchFamily="2" charset="-78"/>
                </a:rPr>
                <a:t>رهایی از </a:t>
              </a:r>
              <a:r>
                <a:rPr kumimoji="0" lang="fa-IR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inar-DS2-FD SemiBold" pitchFamily="2" charset="-78"/>
                  <a:ea typeface="+mn-ea"/>
                  <a:cs typeface="Pinar-DS2-FD SemiBold" pitchFamily="2" charset="-78"/>
                </a:rPr>
                <a:t>سرزنشگری</a:t>
              </a:r>
              <a:endPara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inar-DS2-FD SemiBold" pitchFamily="2" charset="-78"/>
                <a:ea typeface="+mn-ea"/>
                <a:cs typeface="Pinar-DS2-FD SemiBold" pitchFamily="2" charset="-78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A75AAD6-ACAA-4CD2-B57C-3D7BEDEA1007}"/>
              </a:ext>
            </a:extLst>
          </p:cNvPr>
          <p:cNvGrpSpPr/>
          <p:nvPr/>
        </p:nvGrpSpPr>
        <p:grpSpPr>
          <a:xfrm>
            <a:off x="6189649" y="1552028"/>
            <a:ext cx="4564644" cy="2155244"/>
            <a:chOff x="7149301" y="1916242"/>
            <a:chExt cx="4564644" cy="2155244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90ABD5E-DA35-4258-B62C-72E31B0F9FA7}"/>
                </a:ext>
              </a:extLst>
            </p:cNvPr>
            <p:cNvSpPr/>
            <p:nvPr/>
          </p:nvSpPr>
          <p:spPr>
            <a:xfrm>
              <a:off x="7151571" y="2027465"/>
              <a:ext cx="4562374" cy="2044021"/>
            </a:xfrm>
            <a:prstGeom prst="roundRect">
              <a:avLst/>
            </a:prstGeom>
            <a:solidFill>
              <a:srgbClr val="A3F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inar-DS1-FD Regular" pitchFamily="2" charset="-78"/>
                <a:ea typeface="+mn-ea"/>
                <a:cs typeface="Pinar-DS1-FD Regular" pitchFamily="2" charset="-78"/>
              </a:endParaRPr>
            </a:p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تمرین‌های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ذهن‌آگاهی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 باعث شد بیشتر در لحظه زندگی کنم. حالا حتی موقع آشپزی، صدای آب یا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حباب‌های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 داخل لیوان برایم معنا پیدا کرده است. این تنها چیزی باشد که از دوره یاد بگیرم، برای یک والد رها کافی است!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A430B2A-D868-4023-ACD1-2ECD3395DCC1}"/>
                </a:ext>
              </a:extLst>
            </p:cNvPr>
            <p:cNvSpPr/>
            <p:nvPr/>
          </p:nvSpPr>
          <p:spPr>
            <a:xfrm>
              <a:off x="7149301" y="1916242"/>
              <a:ext cx="4562374" cy="560571"/>
            </a:xfrm>
            <a:prstGeom prst="roundRect">
              <a:avLst>
                <a:gd name="adj" fmla="val 26969"/>
              </a:avLst>
            </a:prstGeom>
            <a:solidFill>
              <a:srgbClr val="FF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inar-DS2-FD SemiBold" pitchFamily="2" charset="-78"/>
                  <a:ea typeface="+mn-ea"/>
                  <a:cs typeface="Pinar-DS2-FD SemiBold" pitchFamily="2" charset="-78"/>
                </a:rPr>
                <a:t>اثر ذهن آگاهی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83D1555-7BD7-4CBD-BEE7-DC8A7FC12C36}"/>
              </a:ext>
            </a:extLst>
          </p:cNvPr>
          <p:cNvGrpSpPr/>
          <p:nvPr/>
        </p:nvGrpSpPr>
        <p:grpSpPr>
          <a:xfrm>
            <a:off x="1430895" y="3910274"/>
            <a:ext cx="4564644" cy="2155244"/>
            <a:chOff x="7149301" y="1916242"/>
            <a:chExt cx="4564644" cy="2155244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1A844DBA-0C51-4608-B315-567CA890E73F}"/>
                </a:ext>
              </a:extLst>
            </p:cNvPr>
            <p:cNvSpPr/>
            <p:nvPr/>
          </p:nvSpPr>
          <p:spPr>
            <a:xfrm>
              <a:off x="7151571" y="2027465"/>
              <a:ext cx="4562374" cy="2044021"/>
            </a:xfrm>
            <a:prstGeom prst="roundRect">
              <a:avLst/>
            </a:prstGeom>
            <a:solidFill>
              <a:srgbClr val="A3F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inar-DS1-FD Regular" pitchFamily="2" charset="-78"/>
                <a:ea typeface="+mn-ea"/>
                <a:cs typeface="Pinar-DS1-FD Regular" pitchFamily="2" charset="-78"/>
              </a:endParaRPr>
            </a:p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57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من همیشه فکر </a:t>
              </a:r>
              <a:r>
                <a:rPr kumimoji="0" lang="fa-IR" sz="157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می‌کردم</a:t>
              </a:r>
              <a:r>
                <a:rPr kumimoji="0" lang="fa-IR" sz="157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 مادر خوبی نیستم، اما در </a:t>
              </a:r>
              <a:r>
                <a:rPr kumimoji="0" lang="fa-IR" sz="157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منتورینگ</a:t>
              </a:r>
              <a:r>
                <a:rPr kumimoji="0" lang="fa-IR" sz="157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 متوجه شدم این فکر، فقط یک فکر است! فهمیدم که باورهای من، مستقیماً روی فرزندم تأثیر </a:t>
              </a:r>
              <a:r>
                <a:rPr kumimoji="0" lang="fa-IR" sz="157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می‌گذارند</a:t>
              </a:r>
              <a:r>
                <a:rPr kumimoji="0" lang="fa-IR" sz="157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. حالا دارم خودم را از این چرخه بیرون </a:t>
              </a:r>
              <a:r>
                <a:rPr kumimoji="0" lang="fa-IR" sz="157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می‌کشم</a:t>
              </a:r>
              <a:r>
                <a:rPr kumimoji="0" lang="fa-IR" sz="157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.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E5604BC0-7C41-460A-9E93-BEA2C2D29AEA}"/>
                </a:ext>
              </a:extLst>
            </p:cNvPr>
            <p:cNvSpPr/>
            <p:nvPr/>
          </p:nvSpPr>
          <p:spPr>
            <a:xfrm>
              <a:off x="7149301" y="1916242"/>
              <a:ext cx="4562374" cy="560571"/>
            </a:xfrm>
            <a:prstGeom prst="roundRect">
              <a:avLst>
                <a:gd name="adj" fmla="val 26969"/>
              </a:avLst>
            </a:prstGeom>
            <a:solidFill>
              <a:srgbClr val="FF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inar-DS2-FD SemiBold" pitchFamily="2" charset="-78"/>
                  <a:ea typeface="+mn-ea"/>
                  <a:cs typeface="Pinar-DS2-FD SemiBold" pitchFamily="2" charset="-78"/>
                </a:rPr>
                <a:t>والدگری</a:t>
              </a:r>
              <a:r>
                <a:rPr kumimoji="0" lang="fa-IR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inar-DS2-FD SemiBold" pitchFamily="2" charset="-78"/>
                  <a:ea typeface="+mn-ea"/>
                  <a:cs typeface="Pinar-DS2-FD SemiBold" pitchFamily="2" charset="-78"/>
                </a:rPr>
                <a:t> از زاویه ای جدید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56462F6-B551-49D2-B4DF-F02917DBED0F}"/>
              </a:ext>
            </a:extLst>
          </p:cNvPr>
          <p:cNvGrpSpPr/>
          <p:nvPr/>
        </p:nvGrpSpPr>
        <p:grpSpPr>
          <a:xfrm>
            <a:off x="6196461" y="3965885"/>
            <a:ext cx="4564644" cy="2155244"/>
            <a:chOff x="7149301" y="1916242"/>
            <a:chExt cx="4564644" cy="2155244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0C883B78-E4D0-4499-BE6E-C158F8A0BD68}"/>
                </a:ext>
              </a:extLst>
            </p:cNvPr>
            <p:cNvSpPr/>
            <p:nvPr/>
          </p:nvSpPr>
          <p:spPr>
            <a:xfrm>
              <a:off x="7151571" y="2027465"/>
              <a:ext cx="4562374" cy="2044021"/>
            </a:xfrm>
            <a:prstGeom prst="roundRect">
              <a:avLst/>
            </a:prstGeom>
            <a:solidFill>
              <a:srgbClr val="A3F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inar-DS1-FD Regular" pitchFamily="2" charset="-78"/>
                <a:ea typeface="+mn-ea"/>
                <a:cs typeface="Pinar-DS1-FD Regular" pitchFamily="2" charset="-78"/>
              </a:endParaRPr>
            </a:p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امروز یاد گرفتم که رهایی،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بی‌خیالی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 نیست! بلکه یعنی مسئولانه و متعهدانه قدم بردارم، اما خودم را درگیر فشارهای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غیرضروری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 نکنم.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والدگری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 یعنی ایجاد بستری که کودک بتواند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نیازهایش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DS1-FD Regular" pitchFamily="2" charset="-78"/>
                  <a:ea typeface="+mn-ea"/>
                  <a:cs typeface="Pinar-DS1-FD Regular" pitchFamily="2" charset="-78"/>
                </a:rPr>
                <a:t> را برآورده کند.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101FB3-5D90-4E24-9305-927D7EDF7AA1}"/>
                </a:ext>
              </a:extLst>
            </p:cNvPr>
            <p:cNvSpPr/>
            <p:nvPr/>
          </p:nvSpPr>
          <p:spPr>
            <a:xfrm>
              <a:off x="7149301" y="1916242"/>
              <a:ext cx="4562374" cy="560571"/>
            </a:xfrm>
            <a:prstGeom prst="roundRect">
              <a:avLst>
                <a:gd name="adj" fmla="val 26969"/>
              </a:avLst>
            </a:prstGeom>
            <a:solidFill>
              <a:srgbClr val="FF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inar-DS2-FD SemiBold" pitchFamily="2" charset="-78"/>
                  <a:ea typeface="+mn-ea"/>
                  <a:cs typeface="Pinar-DS2-FD SemiBold" pitchFamily="2" charset="-78"/>
                </a:rPr>
                <a:t>تجربه رهایی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7065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">
            <a:extLst>
              <a:ext uri="{FF2B5EF4-FFF2-40B4-BE49-F238E27FC236}">
                <a16:creationId xmlns:a16="http://schemas.microsoft.com/office/drawing/2014/main" id="{A1820EDA-2A44-41D8-8933-3D2285513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0805" y="571001"/>
            <a:ext cx="590395" cy="291283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FFEA1B8-281B-48F2-AEDF-AD78E8E615CC}"/>
              </a:ext>
            </a:extLst>
          </p:cNvPr>
          <p:cNvSpPr/>
          <p:nvPr/>
        </p:nvSpPr>
        <p:spPr>
          <a:xfrm>
            <a:off x="257087" y="519455"/>
            <a:ext cx="396000" cy="394376"/>
          </a:xfrm>
          <a:prstGeom prst="roundRect">
            <a:avLst>
              <a:gd name="adj" fmla="val 27613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000" rIns="0" bIns="0" rtlCol="0" anchor="ctr" anchorCtr="1">
            <a:noAutofit/>
          </a:bodyPr>
          <a:lstStyle/>
          <a:p>
            <a:pPr algn="ctr"/>
            <a:fld id="{AC00EEF5-1CFB-4CD3-BAA4-C8515EAD8663}" type="slidenum">
              <a:rPr lang="fa-IR" sz="1400" smtClean="0">
                <a:solidFill>
                  <a:schemeClr val="bg2">
                    <a:lumMod val="25000"/>
                  </a:schemeClr>
                </a:solidFill>
                <a:latin typeface="Pinar-DS2-FD Medium" pitchFamily="2" charset="-78"/>
                <a:cs typeface="Pinar-DS2-FD Medium" pitchFamily="2" charset="-78"/>
              </a:rPr>
              <a:t>15</a:t>
            </a:fld>
            <a:endParaRPr lang="en-US" sz="1400" dirty="0">
              <a:solidFill>
                <a:schemeClr val="bg2">
                  <a:lumMod val="25000"/>
                </a:schemeClr>
              </a:solidFill>
              <a:latin typeface="Pinar-DS2-FD Medium" pitchFamily="2" charset="-78"/>
              <a:cs typeface="Pinar-DS2-FD Medium" pitchFamily="2" charset="-78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39A011-9D21-4929-BAC8-2825B8A546FA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1483360" y="736871"/>
            <a:ext cx="78407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FA82E0F-8510-42DF-A485-09D7A428EA1D}"/>
              </a:ext>
            </a:extLst>
          </p:cNvPr>
          <p:cNvSpPr/>
          <p:nvPr/>
        </p:nvSpPr>
        <p:spPr>
          <a:xfrm>
            <a:off x="9324084" y="625647"/>
            <a:ext cx="2249279" cy="222448"/>
          </a:xfrm>
          <a:prstGeom prst="roundRect">
            <a:avLst/>
          </a:prstGeom>
          <a:solidFill>
            <a:srgbClr val="A3F2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377" rtl="1">
              <a:spcBef>
                <a:spcPts val="1000"/>
              </a:spcBef>
              <a:spcAft>
                <a:spcPts val="700"/>
              </a:spcAft>
              <a:defRPr/>
            </a:pPr>
            <a:r>
              <a:rPr lang="fa-IR" sz="2600" dirty="0">
                <a:solidFill>
                  <a:srgbClr val="44546A">
                    <a:lumMod val="50000"/>
                  </a:srgbClr>
                </a:solidFill>
                <a:latin typeface="Pinar-FD Bold" pitchFamily="2" charset="-78"/>
                <a:ea typeface="Times New Roman" panose="02020603050405020304" pitchFamily="18" charset="0"/>
                <a:cs typeface="Pinar-FD Bold" pitchFamily="2" charset="-78"/>
              </a:rPr>
              <a:t>نظرات مخاطبان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371714-86D2-409D-947C-54676FFB2365}"/>
              </a:ext>
            </a:extLst>
          </p:cNvPr>
          <p:cNvGrpSpPr/>
          <p:nvPr/>
        </p:nvGrpSpPr>
        <p:grpSpPr>
          <a:xfrm>
            <a:off x="1433165" y="1552028"/>
            <a:ext cx="4564644" cy="2155244"/>
            <a:chOff x="7149301" y="1916242"/>
            <a:chExt cx="4564644" cy="215524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DF10434-1DC3-4BA4-A6EE-BD1F4282BE71}"/>
                </a:ext>
              </a:extLst>
            </p:cNvPr>
            <p:cNvSpPr/>
            <p:nvPr/>
          </p:nvSpPr>
          <p:spPr>
            <a:xfrm>
              <a:off x="7151571" y="2027465"/>
              <a:ext cx="4562374" cy="2044021"/>
            </a:xfrm>
            <a:prstGeom prst="roundRect">
              <a:avLst/>
            </a:prstGeom>
            <a:solidFill>
              <a:srgbClr val="A3F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inar-FD Medium" pitchFamily="2" charset="-78"/>
                <a:cs typeface="Pinar-FD Medium" pitchFamily="2" charset="-78"/>
              </a:endParaRPr>
            </a:p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اینجا یاد گرفتیم که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والدگری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نباید به دام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کمال‌گرایی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بیفتد. روانشناسی برای کمک به ماست، نه اینکه احساس گناه و ناتوانی بیشتری ایجاد کند. در این دوره، جای رهایی از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بایدها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و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نبایدهای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دست‌وپاگیر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است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9D44727-FF57-4802-94FB-09D51CC4CB50}"/>
                </a:ext>
              </a:extLst>
            </p:cNvPr>
            <p:cNvSpPr/>
            <p:nvPr/>
          </p:nvSpPr>
          <p:spPr>
            <a:xfrm>
              <a:off x="7149301" y="1916242"/>
              <a:ext cx="4562374" cy="560571"/>
            </a:xfrm>
            <a:prstGeom prst="roundRect">
              <a:avLst>
                <a:gd name="adj" fmla="val 26969"/>
              </a:avLst>
            </a:prstGeom>
            <a:solidFill>
              <a:srgbClr val="FF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قدرت همدلی و یادگیری گروهی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A75AAD6-ACAA-4CD2-B57C-3D7BEDEA1007}"/>
              </a:ext>
            </a:extLst>
          </p:cNvPr>
          <p:cNvGrpSpPr/>
          <p:nvPr/>
        </p:nvGrpSpPr>
        <p:grpSpPr>
          <a:xfrm>
            <a:off x="6189649" y="1552028"/>
            <a:ext cx="4564644" cy="2155244"/>
            <a:chOff x="7149301" y="1916242"/>
            <a:chExt cx="4564644" cy="2155244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90ABD5E-DA35-4258-B62C-72E31B0F9FA7}"/>
                </a:ext>
              </a:extLst>
            </p:cNvPr>
            <p:cNvSpPr/>
            <p:nvPr/>
          </p:nvSpPr>
          <p:spPr>
            <a:xfrm>
              <a:off x="7151571" y="2027465"/>
              <a:ext cx="4562374" cy="2044021"/>
            </a:xfrm>
            <a:prstGeom prst="roundRect">
              <a:avLst/>
            </a:prstGeom>
            <a:solidFill>
              <a:srgbClr val="A3F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inar-FD Medium" pitchFamily="2" charset="-78"/>
                <a:cs typeface="Pinar-FD Medium" pitchFamily="2" charset="-78"/>
              </a:endParaRPr>
            </a:p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کم‌کم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گره‌هایی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که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سال‌ها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در ذهنم داشتم باز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می‌شود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. احساس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می‌کنم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از دنیای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استیصال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و بیچارگی، وارد دنیای کارآمدی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شده‌ام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. حالا بهتر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می‌توانم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دنیای فرزندم را درک کنم.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A430B2A-D868-4023-ACD1-2ECD3395DCC1}"/>
                </a:ext>
              </a:extLst>
            </p:cNvPr>
            <p:cNvSpPr/>
            <p:nvPr/>
          </p:nvSpPr>
          <p:spPr>
            <a:xfrm>
              <a:off x="7149301" y="1916242"/>
              <a:ext cx="4562374" cy="560571"/>
            </a:xfrm>
            <a:prstGeom prst="roundRect">
              <a:avLst>
                <a:gd name="adj" fmla="val 26969"/>
              </a:avLst>
            </a:prstGeom>
            <a:solidFill>
              <a:srgbClr val="FF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تغییر نگرش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83D1555-7BD7-4CBD-BEE7-DC8A7FC12C36}"/>
              </a:ext>
            </a:extLst>
          </p:cNvPr>
          <p:cNvGrpSpPr/>
          <p:nvPr/>
        </p:nvGrpSpPr>
        <p:grpSpPr>
          <a:xfrm>
            <a:off x="1430895" y="3910274"/>
            <a:ext cx="4564644" cy="2155244"/>
            <a:chOff x="7149301" y="1916242"/>
            <a:chExt cx="4564644" cy="2155244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1A844DBA-0C51-4608-B315-567CA890E73F}"/>
                </a:ext>
              </a:extLst>
            </p:cNvPr>
            <p:cNvSpPr/>
            <p:nvPr/>
          </p:nvSpPr>
          <p:spPr>
            <a:xfrm>
              <a:off x="7151571" y="2027465"/>
              <a:ext cx="4562374" cy="2044021"/>
            </a:xfrm>
            <a:prstGeom prst="roundRect">
              <a:avLst/>
            </a:prstGeom>
            <a:solidFill>
              <a:srgbClr val="A3F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inar-FD Medium" pitchFamily="2" charset="-78"/>
                <a:cs typeface="Pinar-FD Medium" pitchFamily="2" charset="-78"/>
              </a:endParaRPr>
            </a:p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در جلسه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منتورینگ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، چندین راه جدید برای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مشکلاتم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پیدا کردم. از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تعارض‌های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ذهنی بیرون آمدم و حس سبکی دارم. انگار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راه‌هایی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که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نمی‌دیدم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، حالا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جلویم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باز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شده‌اند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.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E5604BC0-7C41-460A-9E93-BEA2C2D29AEA}"/>
                </a:ext>
              </a:extLst>
            </p:cNvPr>
            <p:cNvSpPr/>
            <p:nvPr/>
          </p:nvSpPr>
          <p:spPr>
            <a:xfrm>
              <a:off x="7149301" y="1916242"/>
              <a:ext cx="4562374" cy="560571"/>
            </a:xfrm>
            <a:prstGeom prst="roundRect">
              <a:avLst>
                <a:gd name="adj" fmla="val 26969"/>
              </a:avLst>
            </a:prstGeom>
            <a:solidFill>
              <a:srgbClr val="FF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کشف‌های</a:t>
              </a:r>
              <a:r>
                <a:rPr kumimoji="0" lang="fa-IR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عمیق در جلسات </a:t>
              </a:r>
              <a:r>
                <a:rPr kumimoji="0" lang="fa-IR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منتورینگ</a:t>
              </a:r>
              <a:endPara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inar-FD Medium" pitchFamily="2" charset="-78"/>
                <a:cs typeface="Pinar-FD Medium" pitchFamily="2" charset="-78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56462F6-B551-49D2-B4DF-F02917DBED0F}"/>
              </a:ext>
            </a:extLst>
          </p:cNvPr>
          <p:cNvGrpSpPr/>
          <p:nvPr/>
        </p:nvGrpSpPr>
        <p:grpSpPr>
          <a:xfrm>
            <a:off x="6196461" y="3965885"/>
            <a:ext cx="4564644" cy="2155244"/>
            <a:chOff x="7149301" y="1916242"/>
            <a:chExt cx="4564644" cy="2155244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0C883B78-E4D0-4499-BE6E-C158F8A0BD68}"/>
                </a:ext>
              </a:extLst>
            </p:cNvPr>
            <p:cNvSpPr/>
            <p:nvPr/>
          </p:nvSpPr>
          <p:spPr>
            <a:xfrm>
              <a:off x="7151571" y="2027465"/>
              <a:ext cx="4562374" cy="2044021"/>
            </a:xfrm>
            <a:prstGeom prst="roundRect">
              <a:avLst/>
            </a:prstGeom>
            <a:solidFill>
              <a:srgbClr val="A3F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inar-FD Medium" pitchFamily="2" charset="-78"/>
                <a:cs typeface="Pinar-FD Medium" pitchFamily="2" charset="-78"/>
              </a:endParaRPr>
            </a:p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جلسه  </a:t>
              </a:r>
              <a:r>
                <a:rPr kumimoji="0" lang="fa-IR" sz="15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منتورینگ</a:t>
              </a:r>
              <a:r>
                <a:rPr kumimoji="0" lang="fa-IR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عالی بود! پر از بغض و </a:t>
              </a:r>
              <a:r>
                <a:rPr kumimoji="0" lang="fa-IR" sz="15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فکرهای</a:t>
              </a:r>
              <a:r>
                <a:rPr kumimoji="0" lang="fa-IR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</a:t>
              </a:r>
              <a:r>
                <a:rPr kumimoji="0" lang="fa-IR" sz="15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درهم‌برهم</a:t>
              </a:r>
              <a:r>
                <a:rPr kumimoji="0" lang="fa-IR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وارد جلسه شدم، اما در پایان، احساس شفافیت، رهایی و شفقت داشتم. باورم </a:t>
              </a:r>
              <a:r>
                <a:rPr kumimoji="0" lang="fa-IR" sz="15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نمی‌شد</a:t>
              </a:r>
              <a:r>
                <a:rPr kumimoji="0" lang="fa-IR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چطور با </a:t>
              </a:r>
              <a:r>
                <a:rPr kumimoji="0" lang="fa-IR" sz="15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ترس‌های</a:t>
              </a:r>
              <a:r>
                <a:rPr kumimoji="0" lang="fa-IR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پنهانم </a:t>
              </a:r>
              <a:r>
                <a:rPr kumimoji="0" lang="fa-IR" sz="15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روبه‌رو</a:t>
              </a:r>
              <a:r>
                <a:rPr kumimoji="0" lang="fa-IR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شدم و چقدر از این آگاهی خوشحال هستم.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101FB3-5D90-4E24-9305-927D7EDF7AA1}"/>
                </a:ext>
              </a:extLst>
            </p:cNvPr>
            <p:cNvSpPr/>
            <p:nvPr/>
          </p:nvSpPr>
          <p:spPr>
            <a:xfrm>
              <a:off x="7149301" y="1916242"/>
              <a:ext cx="4562374" cy="560571"/>
            </a:xfrm>
            <a:prstGeom prst="roundRect">
              <a:avLst>
                <a:gd name="adj" fmla="val 26969"/>
              </a:avLst>
            </a:prstGeom>
            <a:solidFill>
              <a:srgbClr val="FF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احساس رضایت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1980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3E36445-A136-4351-B139-6889A68DC7ED}"/>
              </a:ext>
            </a:extLst>
          </p:cNvPr>
          <p:cNvCxnSpPr>
            <a:cxnSpLocks/>
          </p:cNvCxnSpPr>
          <p:nvPr/>
        </p:nvCxnSpPr>
        <p:spPr>
          <a:xfrm flipH="1">
            <a:off x="1483360" y="736871"/>
            <a:ext cx="102006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">
            <a:extLst>
              <a:ext uri="{FF2B5EF4-FFF2-40B4-BE49-F238E27FC236}">
                <a16:creationId xmlns:a16="http://schemas.microsoft.com/office/drawing/2014/main" id="{D454F617-ECEF-4958-8F91-A5929F8DB5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0805" y="571001"/>
            <a:ext cx="590395" cy="29128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6D4784-07D8-4478-9DDF-C2D491EA2EFF}"/>
              </a:ext>
            </a:extLst>
          </p:cNvPr>
          <p:cNvSpPr/>
          <p:nvPr/>
        </p:nvSpPr>
        <p:spPr>
          <a:xfrm>
            <a:off x="257087" y="519455"/>
            <a:ext cx="396000" cy="394376"/>
          </a:xfrm>
          <a:prstGeom prst="roundRect">
            <a:avLst>
              <a:gd name="adj" fmla="val 27613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000" rIns="0" bIns="0" rtlCol="0" anchor="ctr" anchorCtr="1">
            <a:noAutofit/>
          </a:bodyPr>
          <a:lstStyle/>
          <a:p>
            <a:pPr algn="ctr"/>
            <a:fld id="{B7E528F6-FA49-4676-8CA8-9DDE6073A7B4}" type="slidenum">
              <a:rPr lang="fa-IR" sz="1400">
                <a:solidFill>
                  <a:schemeClr val="bg2">
                    <a:lumMod val="25000"/>
                  </a:schemeClr>
                </a:solidFill>
                <a:latin typeface="Pinar-DS2-FD Medium" pitchFamily="2" charset="-78"/>
                <a:cs typeface="Pinar-DS2-FD Medium" pitchFamily="2" charset="-78"/>
              </a:rPr>
              <a:t>16</a:t>
            </a:fld>
            <a:endParaRPr lang="en-US" sz="1400" dirty="0">
              <a:solidFill>
                <a:schemeClr val="bg2">
                  <a:lumMod val="25000"/>
                </a:schemeClr>
              </a:solidFill>
              <a:latin typeface="Pinar-DS2-FD Medium" pitchFamily="2" charset="-78"/>
              <a:cs typeface="Pinar-DS2-FD Medium" pitchFamily="2" charset="-78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1801256A-79DE-4A91-9B6F-1CA15DC37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0805" y="571001"/>
            <a:ext cx="590395" cy="29128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94145E-4EB4-4F17-8998-1CAE3BB26DCA}"/>
              </a:ext>
            </a:extLst>
          </p:cNvPr>
          <p:cNvSpPr/>
          <p:nvPr/>
        </p:nvSpPr>
        <p:spPr>
          <a:xfrm>
            <a:off x="257087" y="519455"/>
            <a:ext cx="396000" cy="394376"/>
          </a:xfrm>
          <a:prstGeom prst="roundRect">
            <a:avLst>
              <a:gd name="adj" fmla="val 27613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000" rIns="0" bIns="0" rtlCol="0" anchor="ctr" anchorCtr="1">
            <a:noAutofit/>
          </a:bodyPr>
          <a:lstStyle/>
          <a:p>
            <a:pPr algn="ctr"/>
            <a:fld id="{FC7DC20D-A43F-486F-ADF2-C10085753339}" type="slidenum">
              <a:rPr lang="fa-IR" sz="1400" smtClean="0">
                <a:solidFill>
                  <a:schemeClr val="bg2">
                    <a:lumMod val="25000"/>
                  </a:schemeClr>
                </a:solidFill>
                <a:latin typeface="Pinar-DS2-FD Medium" pitchFamily="2" charset="-78"/>
                <a:cs typeface="Pinar-DS2-FD Medium" pitchFamily="2" charset="-78"/>
              </a:rPr>
              <a:t>16</a:t>
            </a:fld>
            <a:endParaRPr lang="en-US" sz="1400" dirty="0">
              <a:solidFill>
                <a:schemeClr val="bg2">
                  <a:lumMod val="25000"/>
                </a:schemeClr>
              </a:solidFill>
              <a:latin typeface="Pinar-DS2-FD Medium" pitchFamily="2" charset="-78"/>
              <a:cs typeface="Pinar-DS2-FD Medium" pitchFamily="2" charset="-78"/>
            </a:endParaRPr>
          </a:p>
        </p:txBody>
      </p:sp>
      <p:pic>
        <p:nvPicPr>
          <p:cNvPr id="15" name="Google Shape;1813;p105">
            <a:extLst>
              <a:ext uri="{FF2B5EF4-FFF2-40B4-BE49-F238E27FC236}">
                <a16:creationId xmlns:a16="http://schemas.microsoft.com/office/drawing/2014/main" id="{24F1EFD2-D88B-4293-8BC6-90E74531719A}"/>
              </a:ext>
            </a:extLst>
          </p:cNvPr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20" y="2349642"/>
            <a:ext cx="1989430" cy="19894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90381BF-2221-4216-A25C-A5683F6F82D8}"/>
              </a:ext>
            </a:extLst>
          </p:cNvPr>
          <p:cNvSpPr/>
          <p:nvPr/>
        </p:nvSpPr>
        <p:spPr>
          <a:xfrm>
            <a:off x="5133975" y="625647"/>
            <a:ext cx="1907618" cy="222448"/>
          </a:xfrm>
          <a:prstGeom prst="roundRect">
            <a:avLst/>
          </a:prstGeom>
          <a:solidFill>
            <a:srgbClr val="A3F2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1">
              <a:spcBef>
                <a:spcPts val="1000"/>
              </a:spcBef>
              <a:spcAft>
                <a:spcPts val="700"/>
              </a:spcAft>
              <a:defRPr/>
            </a:pPr>
            <a:r>
              <a:rPr lang="fa-IR" sz="2600" dirty="0">
                <a:solidFill>
                  <a:srgbClr val="44546A">
                    <a:lumMod val="50000"/>
                  </a:srgbClr>
                </a:solidFill>
                <a:latin typeface="Pinar-FD Bold" pitchFamily="2" charset="-78"/>
                <a:ea typeface="Times New Roman" panose="02020603050405020304" pitchFamily="18" charset="0"/>
                <a:cs typeface="Pinar-FD Bold" pitchFamily="2" charset="-78"/>
              </a:rPr>
              <a:t>مربی دوره </a:t>
            </a:r>
          </a:p>
        </p:txBody>
      </p:sp>
      <p:sp>
        <p:nvSpPr>
          <p:cNvPr id="26" name="Google Shape;371;p55">
            <a:extLst>
              <a:ext uri="{FF2B5EF4-FFF2-40B4-BE49-F238E27FC236}">
                <a16:creationId xmlns:a16="http://schemas.microsoft.com/office/drawing/2014/main" id="{9800C537-5015-4488-B5A6-F3A07A6C6378}"/>
              </a:ext>
            </a:extLst>
          </p:cNvPr>
          <p:cNvSpPr txBox="1">
            <a:spLocks/>
          </p:cNvSpPr>
          <p:nvPr/>
        </p:nvSpPr>
        <p:spPr>
          <a:xfrm>
            <a:off x="2396454" y="1997511"/>
            <a:ext cx="3774269" cy="387234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rt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2000" dirty="0">
                <a:solidFill>
                  <a:srgbClr val="FF6D60"/>
                </a:solidFill>
                <a:latin typeface="Pinar-DS2-FD Bold" pitchFamily="2" charset="-78"/>
                <a:cs typeface="Pinar-DS2-FD Bold" pitchFamily="2" charset="-78"/>
              </a:rPr>
              <a:t>سوده </a:t>
            </a:r>
            <a:r>
              <a:rPr lang="fa-IR" sz="2000" dirty="0" err="1">
                <a:solidFill>
                  <a:srgbClr val="FF6D60"/>
                </a:solidFill>
                <a:latin typeface="Pinar-DS2-FD Bold" pitchFamily="2" charset="-78"/>
                <a:cs typeface="Pinar-DS2-FD Bold" pitchFamily="2" charset="-78"/>
              </a:rPr>
              <a:t>شبیری</a:t>
            </a:r>
            <a:endParaRPr lang="fa-IR" sz="2000" dirty="0">
              <a:solidFill>
                <a:srgbClr val="FF6D60"/>
              </a:solidFill>
              <a:latin typeface="Pinar-DS2-FD Bold" pitchFamily="2" charset="-78"/>
              <a:cs typeface="Pinar-DS2-FD Bold" pitchFamily="2" charset="-78"/>
            </a:endParaRPr>
          </a:p>
          <a:p>
            <a:pPr rt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1600" dirty="0">
                <a:solidFill>
                  <a:srgbClr val="109E8B"/>
                </a:solidFill>
                <a:latin typeface="Pinar-DS1-FD SemiBold" pitchFamily="2" charset="-78"/>
                <a:cs typeface="Pinar-DS1-FD SemiBold" pitchFamily="2" charset="-78"/>
              </a:rPr>
              <a:t>مادر سه فرزند (کودک . نوجوان . جوان )</a:t>
            </a:r>
          </a:p>
          <a:p>
            <a:pPr rt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1600" dirty="0">
                <a:solidFill>
                  <a:srgbClr val="109E8B"/>
                </a:solidFill>
                <a:latin typeface="Pinar-DS1-FD SemiBold" pitchFamily="2" charset="-78"/>
                <a:cs typeface="Pinar-DS1-FD SemiBold" pitchFamily="2" charset="-78"/>
              </a:rPr>
              <a:t>برگزار کننده دوره برای بیش از 5000 نفر در حوزه های </a:t>
            </a:r>
            <a:r>
              <a:rPr lang="fa-IR" sz="1600" dirty="0" err="1">
                <a:solidFill>
                  <a:srgbClr val="109E8B"/>
                </a:solidFill>
                <a:latin typeface="Pinar-DS1-FD SemiBold" pitchFamily="2" charset="-78"/>
                <a:cs typeface="Pinar-DS1-FD SemiBold" pitchFamily="2" charset="-78"/>
              </a:rPr>
              <a:t>والدگری</a:t>
            </a:r>
            <a:r>
              <a:rPr lang="fa-IR" sz="1600" dirty="0">
                <a:solidFill>
                  <a:srgbClr val="109E8B"/>
                </a:solidFill>
                <a:latin typeface="Pinar-DS1-FD SemiBold" pitchFamily="2" charset="-78"/>
                <a:cs typeface="Pinar-DS1-FD SemiBold" pitchFamily="2" charset="-78"/>
              </a:rPr>
              <a:t> . ارتباطی . توسعه فردی </a:t>
            </a:r>
          </a:p>
          <a:p>
            <a:pPr rt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1600" dirty="0">
                <a:solidFill>
                  <a:srgbClr val="109E8B"/>
                </a:solidFill>
                <a:latin typeface="Pinar-DS1-FD SemiBold" pitchFamily="2" charset="-78"/>
                <a:cs typeface="Pinar-DS1-FD SemiBold" pitchFamily="2" charset="-78"/>
              </a:rPr>
              <a:t>مدرس دوره های تربیت </a:t>
            </a:r>
            <a:r>
              <a:rPr lang="fa-IR" sz="1600" dirty="0" err="1">
                <a:solidFill>
                  <a:srgbClr val="109E8B"/>
                </a:solidFill>
                <a:latin typeface="Pinar-DS1-FD SemiBold" pitchFamily="2" charset="-78"/>
                <a:cs typeface="Pinar-DS1-FD SemiBold" pitchFamily="2" charset="-78"/>
              </a:rPr>
              <a:t>تسهیلگر</a:t>
            </a:r>
            <a:endParaRPr lang="fa-IR" sz="1600" dirty="0">
              <a:solidFill>
                <a:srgbClr val="109E8B"/>
              </a:solidFill>
              <a:latin typeface="Pinar-DS1-FD SemiBold" pitchFamily="2" charset="-78"/>
              <a:cs typeface="Pinar-DS1-FD SemiBold" pitchFamily="2" charset="-78"/>
            </a:endParaRPr>
          </a:p>
          <a:p>
            <a:pPr rt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1600" dirty="0">
                <a:solidFill>
                  <a:srgbClr val="109E8B"/>
                </a:solidFill>
                <a:latin typeface="Pinar-DS1-FD SemiBold" pitchFamily="2" charset="-78"/>
                <a:cs typeface="Pinar-DS1-FD SemiBold" pitchFamily="2" charset="-78"/>
              </a:rPr>
              <a:t>نویسنده 3 عنوان کتاب و برگزیده جشنواره کتاب رشد </a:t>
            </a:r>
          </a:p>
          <a:p>
            <a:pPr rt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1600" dirty="0">
                <a:solidFill>
                  <a:srgbClr val="109E8B"/>
                </a:solidFill>
                <a:latin typeface="Pinar-DS1-FD SemiBold" pitchFamily="2" charset="-78"/>
                <a:cs typeface="Pinar-DS1-FD SemiBold" pitchFamily="2" charset="-78"/>
              </a:rPr>
              <a:t>پژوهشگر در حوزه زندگی بر مدار ارزش </a:t>
            </a:r>
          </a:p>
        </p:txBody>
      </p:sp>
    </p:spTree>
    <p:extLst>
      <p:ext uri="{BB962C8B-B14F-4D97-AF65-F5344CB8AC3E}">
        <p14:creationId xmlns:p14="http://schemas.microsoft.com/office/powerpoint/2010/main" val="3197258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3E36445-A136-4351-B139-6889A68DC7ED}"/>
              </a:ext>
            </a:extLst>
          </p:cNvPr>
          <p:cNvCxnSpPr>
            <a:cxnSpLocks/>
          </p:cNvCxnSpPr>
          <p:nvPr/>
        </p:nvCxnSpPr>
        <p:spPr>
          <a:xfrm flipH="1">
            <a:off x="1483360" y="736871"/>
            <a:ext cx="102006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">
            <a:extLst>
              <a:ext uri="{FF2B5EF4-FFF2-40B4-BE49-F238E27FC236}">
                <a16:creationId xmlns:a16="http://schemas.microsoft.com/office/drawing/2014/main" id="{D454F617-ECEF-4958-8F91-A5929F8DB5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0805" y="571001"/>
            <a:ext cx="590395" cy="29128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6D4784-07D8-4478-9DDF-C2D491EA2EFF}"/>
              </a:ext>
            </a:extLst>
          </p:cNvPr>
          <p:cNvSpPr/>
          <p:nvPr/>
        </p:nvSpPr>
        <p:spPr>
          <a:xfrm>
            <a:off x="257087" y="519455"/>
            <a:ext cx="396000" cy="394376"/>
          </a:xfrm>
          <a:prstGeom prst="roundRect">
            <a:avLst>
              <a:gd name="adj" fmla="val 27613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000" rIns="0" bIns="0" rtlCol="0" anchor="ctr" anchorCtr="1">
            <a:noAutofit/>
          </a:bodyPr>
          <a:lstStyle/>
          <a:p>
            <a:pPr algn="ctr"/>
            <a:fld id="{B7E528F6-FA49-4676-8CA8-9DDE6073A7B4}" type="slidenum">
              <a:rPr lang="fa-IR" sz="1400">
                <a:solidFill>
                  <a:schemeClr val="bg2">
                    <a:lumMod val="25000"/>
                  </a:schemeClr>
                </a:solidFill>
                <a:latin typeface="Pinar-DS2-FD Medium" pitchFamily="2" charset="-78"/>
                <a:cs typeface="Pinar-DS2-FD Medium" pitchFamily="2" charset="-78"/>
              </a:rPr>
              <a:t>17</a:t>
            </a:fld>
            <a:endParaRPr lang="en-US" sz="1400" dirty="0">
              <a:solidFill>
                <a:schemeClr val="bg2">
                  <a:lumMod val="25000"/>
                </a:schemeClr>
              </a:solidFill>
              <a:latin typeface="Pinar-DS2-FD Medium" pitchFamily="2" charset="-78"/>
              <a:cs typeface="Pinar-DS2-FD Medium" pitchFamily="2" charset="-78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1801256A-79DE-4A91-9B6F-1CA15DC37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0805" y="571001"/>
            <a:ext cx="590395" cy="29128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94145E-4EB4-4F17-8998-1CAE3BB26DCA}"/>
              </a:ext>
            </a:extLst>
          </p:cNvPr>
          <p:cNvSpPr/>
          <p:nvPr/>
        </p:nvSpPr>
        <p:spPr>
          <a:xfrm>
            <a:off x="257087" y="519455"/>
            <a:ext cx="396000" cy="394376"/>
          </a:xfrm>
          <a:prstGeom prst="roundRect">
            <a:avLst>
              <a:gd name="adj" fmla="val 27613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000" rIns="0" bIns="0" rtlCol="0" anchor="ctr" anchorCtr="1">
            <a:noAutofit/>
          </a:bodyPr>
          <a:lstStyle/>
          <a:p>
            <a:pPr algn="ctr"/>
            <a:fld id="{FC7DC20D-A43F-486F-ADF2-C10085753339}" type="slidenum">
              <a:rPr lang="fa-IR" sz="1400" smtClean="0">
                <a:solidFill>
                  <a:schemeClr val="bg2">
                    <a:lumMod val="25000"/>
                  </a:schemeClr>
                </a:solidFill>
                <a:latin typeface="Pinar-DS2-FD Medium" pitchFamily="2" charset="-78"/>
                <a:cs typeface="Pinar-DS2-FD Medium" pitchFamily="2" charset="-78"/>
              </a:rPr>
              <a:t>17</a:t>
            </a:fld>
            <a:endParaRPr lang="en-US" sz="1400" dirty="0">
              <a:solidFill>
                <a:schemeClr val="bg2">
                  <a:lumMod val="25000"/>
                </a:schemeClr>
              </a:solidFill>
              <a:latin typeface="Pinar-DS2-FD Medium" pitchFamily="2" charset="-78"/>
              <a:cs typeface="Pinar-DS2-FD Medium" pitchFamily="2" charset="-78"/>
            </a:endParaRPr>
          </a:p>
        </p:txBody>
      </p:sp>
      <p:sp>
        <p:nvSpPr>
          <p:cNvPr id="19" name="Google Shape;371;p55">
            <a:extLst>
              <a:ext uri="{FF2B5EF4-FFF2-40B4-BE49-F238E27FC236}">
                <a16:creationId xmlns:a16="http://schemas.microsoft.com/office/drawing/2014/main" id="{186B17F0-7696-46A3-848F-43EC4069CBB6}"/>
              </a:ext>
            </a:extLst>
          </p:cNvPr>
          <p:cNvSpPr txBox="1">
            <a:spLocks/>
          </p:cNvSpPr>
          <p:nvPr/>
        </p:nvSpPr>
        <p:spPr>
          <a:xfrm>
            <a:off x="1548007" y="2919600"/>
            <a:ext cx="5303520" cy="237980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rtl="1">
              <a:lnSpc>
                <a:spcPct val="200000"/>
              </a:lnSpc>
            </a:pPr>
            <a:r>
              <a:rPr lang="fa-IR" sz="1600" dirty="0">
                <a:solidFill>
                  <a:srgbClr val="109E8B"/>
                </a:solidFill>
                <a:latin typeface="Pinar-DS4-FD SemiBold" pitchFamily="2" charset="-78"/>
                <a:cs typeface="Pinar-DS4-FD SemiBold" pitchFamily="2" charset="-78"/>
              </a:rPr>
              <a:t>تعهد سرپرست حمایت همه جانبه از شرکت </a:t>
            </a:r>
            <a:r>
              <a:rPr lang="fa-IR" sz="1600" dirty="0" err="1">
                <a:solidFill>
                  <a:srgbClr val="109E8B"/>
                </a:solidFill>
                <a:latin typeface="Pinar-DS4-FD SemiBold" pitchFamily="2" charset="-78"/>
                <a:cs typeface="Pinar-DS4-FD SemiBold" pitchFamily="2" charset="-78"/>
              </a:rPr>
              <a:t>کنندگان</a:t>
            </a:r>
            <a:r>
              <a:rPr lang="fa-IR" sz="1600" dirty="0">
                <a:solidFill>
                  <a:srgbClr val="109E8B"/>
                </a:solidFill>
                <a:latin typeface="Pinar-DS4-FD SemiBold" pitchFamily="2" charset="-78"/>
                <a:cs typeface="Pinar-DS4-FD SemiBold" pitchFamily="2" charset="-78"/>
              </a:rPr>
              <a:t> و بهره بردن تک </a:t>
            </a:r>
            <a:r>
              <a:rPr lang="fa-IR" sz="1600" dirty="0" err="1">
                <a:solidFill>
                  <a:srgbClr val="109E8B"/>
                </a:solidFill>
                <a:latin typeface="Pinar-DS4-FD SemiBold" pitchFamily="2" charset="-78"/>
                <a:cs typeface="Pinar-DS4-FD SemiBold" pitchFamily="2" charset="-78"/>
              </a:rPr>
              <a:t>تک</a:t>
            </a:r>
            <a:r>
              <a:rPr lang="fa-IR" sz="1600" dirty="0">
                <a:solidFill>
                  <a:srgbClr val="109E8B"/>
                </a:solidFill>
                <a:latin typeface="Pinar-DS4-FD SemiBold" pitchFamily="2" charset="-78"/>
                <a:cs typeface="Pinar-DS4-FD SemiBold" pitchFamily="2" charset="-78"/>
              </a:rPr>
              <a:t> آن ها از دوره هنر </a:t>
            </a:r>
            <a:r>
              <a:rPr lang="fa-IR" sz="1600" dirty="0" err="1">
                <a:solidFill>
                  <a:srgbClr val="109E8B"/>
                </a:solidFill>
                <a:latin typeface="Pinar-DS4-FD SemiBold" pitchFamily="2" charset="-78"/>
                <a:cs typeface="Pinar-DS4-FD SemiBold" pitchFamily="2" charset="-78"/>
              </a:rPr>
              <a:t>والدگری</a:t>
            </a:r>
            <a:r>
              <a:rPr lang="fa-IR" sz="1600" dirty="0">
                <a:solidFill>
                  <a:srgbClr val="109E8B"/>
                </a:solidFill>
                <a:latin typeface="Pinar-DS4-FD SemiBold" pitchFamily="2" charset="-78"/>
                <a:cs typeface="Pinar-DS4-FD SemiBold" pitchFamily="2" charset="-78"/>
              </a:rPr>
              <a:t> . حضور کنار کودک است . اگر شرکت </a:t>
            </a:r>
            <a:r>
              <a:rPr lang="fa-IR" sz="1600" dirty="0" err="1">
                <a:solidFill>
                  <a:srgbClr val="109E8B"/>
                </a:solidFill>
                <a:latin typeface="Pinar-DS4-FD SemiBold" pitchFamily="2" charset="-78"/>
                <a:cs typeface="Pinar-DS4-FD SemiBold" pitchFamily="2" charset="-78"/>
              </a:rPr>
              <a:t>کنندگان</a:t>
            </a:r>
            <a:r>
              <a:rPr lang="fa-IR" sz="1600" dirty="0">
                <a:solidFill>
                  <a:srgbClr val="109E8B"/>
                </a:solidFill>
                <a:latin typeface="Pinar-DS4-FD SemiBold" pitchFamily="2" charset="-78"/>
                <a:cs typeface="Pinar-DS4-FD SemiBold" pitchFamily="2" charset="-78"/>
              </a:rPr>
              <a:t> برای استفاده از محتوا و ساختارهای دوره هر گونه مانعی داشته باشند . سرپرست دوره از آن ها حمایت می کند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44AEE30-0A00-0A9A-7255-5CDD73B9A666}"/>
              </a:ext>
            </a:extLst>
          </p:cNvPr>
          <p:cNvSpPr/>
          <p:nvPr/>
        </p:nvSpPr>
        <p:spPr>
          <a:xfrm>
            <a:off x="4696719" y="613533"/>
            <a:ext cx="2394247" cy="248751"/>
          </a:xfrm>
          <a:prstGeom prst="roundRect">
            <a:avLst/>
          </a:prstGeom>
          <a:solidFill>
            <a:srgbClr val="A3F2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1">
              <a:spcBef>
                <a:spcPts val="1000"/>
              </a:spcBef>
              <a:spcAft>
                <a:spcPts val="700"/>
              </a:spcAft>
              <a:defRPr/>
            </a:pPr>
            <a:r>
              <a:rPr lang="fa-IR" sz="2600" dirty="0">
                <a:solidFill>
                  <a:srgbClr val="44546A">
                    <a:lumMod val="50000"/>
                  </a:srgbClr>
                </a:solidFill>
                <a:latin typeface="Pinar-FD Bold" pitchFamily="2" charset="-78"/>
                <a:ea typeface="Times New Roman" panose="02020603050405020304" pitchFamily="18" charset="0"/>
                <a:cs typeface="Pinar-FD Bold" pitchFamily="2" charset="-78"/>
              </a:rPr>
              <a:t>سرپرست دوره </a:t>
            </a:r>
          </a:p>
        </p:txBody>
      </p:sp>
      <p:sp>
        <p:nvSpPr>
          <p:cNvPr id="9" name="Google Shape;371;p55">
            <a:extLst>
              <a:ext uri="{FF2B5EF4-FFF2-40B4-BE49-F238E27FC236}">
                <a16:creationId xmlns:a16="http://schemas.microsoft.com/office/drawing/2014/main" id="{25C3ED69-F6E1-2AC4-E92C-16E3029A0002}"/>
              </a:ext>
            </a:extLst>
          </p:cNvPr>
          <p:cNvSpPr txBox="1">
            <a:spLocks/>
          </p:cNvSpPr>
          <p:nvPr/>
        </p:nvSpPr>
        <p:spPr>
          <a:xfrm>
            <a:off x="3051060" y="2372581"/>
            <a:ext cx="2297414" cy="6209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rtl="1">
              <a:lnSpc>
                <a:spcPct val="100000"/>
              </a:lnSpc>
            </a:pPr>
            <a:r>
              <a:rPr lang="fa-IR" sz="2000" dirty="0">
                <a:solidFill>
                  <a:srgbClr val="FF6D60"/>
                </a:solidFill>
                <a:latin typeface="Pinar-FD Bold" pitchFamily="2" charset="-78"/>
                <a:cs typeface="Pinar-FD Bold" pitchFamily="2" charset="-78"/>
              </a:rPr>
              <a:t>فاطمه رحمانی</a:t>
            </a:r>
          </a:p>
          <a:p>
            <a:pPr rtl="1">
              <a:lnSpc>
                <a:spcPct val="100000"/>
              </a:lnSpc>
            </a:pPr>
            <a:endParaRPr lang="fa-IR" sz="2000" dirty="0">
              <a:solidFill>
                <a:srgbClr val="FF6D60"/>
              </a:solidFill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13" name="Google Shape;1813;p105">
            <a:extLst>
              <a:ext uri="{FF2B5EF4-FFF2-40B4-BE49-F238E27FC236}">
                <a16:creationId xmlns:a16="http://schemas.microsoft.com/office/drawing/2014/main" id="{5492A6D8-4A2F-5409-9BE4-5315F35ADD4D}"/>
              </a:ext>
            </a:extLst>
          </p:cNvPr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133" y="2372581"/>
            <a:ext cx="2011680" cy="201168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850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D454F617-ECEF-4958-8F91-A5929F8DB5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0805" y="571001"/>
            <a:ext cx="590395" cy="29128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6D4784-07D8-4478-9DDF-C2D491EA2EFF}"/>
              </a:ext>
            </a:extLst>
          </p:cNvPr>
          <p:cNvSpPr/>
          <p:nvPr/>
        </p:nvSpPr>
        <p:spPr>
          <a:xfrm>
            <a:off x="257087" y="519455"/>
            <a:ext cx="396000" cy="394376"/>
          </a:xfrm>
          <a:prstGeom prst="roundRect">
            <a:avLst>
              <a:gd name="adj" fmla="val 27613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000" rIns="0" bIns="0" rtlCol="0" anchor="ctr" anchorCtr="1">
            <a:noAutofit/>
          </a:bodyPr>
          <a:lstStyle/>
          <a:p>
            <a:pPr algn="ctr"/>
            <a:fld id="{B7E528F6-FA49-4676-8CA8-9DDE6073A7B4}" type="slidenum">
              <a:rPr lang="fa-IR" sz="1400">
                <a:solidFill>
                  <a:schemeClr val="bg2">
                    <a:lumMod val="25000"/>
                  </a:schemeClr>
                </a:solidFill>
                <a:latin typeface="Pinar-DS2-FD Medium" pitchFamily="2" charset="-78"/>
                <a:cs typeface="Pinar-DS2-FD Medium" pitchFamily="2" charset="-78"/>
              </a:rPr>
              <a:t>18</a:t>
            </a:fld>
            <a:endParaRPr lang="en-US" sz="1400" dirty="0">
              <a:solidFill>
                <a:schemeClr val="bg2">
                  <a:lumMod val="25000"/>
                </a:schemeClr>
              </a:solidFill>
              <a:latin typeface="Pinar-DS2-FD Medium" pitchFamily="2" charset="-78"/>
              <a:cs typeface="Pinar-DS2-FD Medium" pitchFamily="2" charset="-78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1801256A-79DE-4A91-9B6F-1CA15DC37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0805" y="571001"/>
            <a:ext cx="590395" cy="29128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94145E-4EB4-4F17-8998-1CAE3BB26DCA}"/>
              </a:ext>
            </a:extLst>
          </p:cNvPr>
          <p:cNvSpPr/>
          <p:nvPr/>
        </p:nvSpPr>
        <p:spPr>
          <a:xfrm>
            <a:off x="257087" y="519455"/>
            <a:ext cx="396000" cy="394376"/>
          </a:xfrm>
          <a:prstGeom prst="roundRect">
            <a:avLst>
              <a:gd name="adj" fmla="val 27613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000" rIns="0" bIns="0" rtlCol="0" anchor="ctr" anchorCtr="1">
            <a:noAutofit/>
          </a:bodyPr>
          <a:lstStyle/>
          <a:p>
            <a:pPr algn="ctr"/>
            <a:fld id="{1277A761-89BA-43F6-914B-3A77BB3A3A41}" type="slidenum">
              <a:rPr lang="fa-IR" sz="1400" smtClean="0">
                <a:solidFill>
                  <a:schemeClr val="bg2">
                    <a:lumMod val="25000"/>
                  </a:schemeClr>
                </a:solidFill>
                <a:latin typeface="Pinar-DS2-FD Medium" pitchFamily="2" charset="-78"/>
                <a:cs typeface="Pinar-DS2-FD Medium" pitchFamily="2" charset="-78"/>
              </a:rPr>
              <a:t>18</a:t>
            </a:fld>
            <a:endParaRPr lang="en-US" sz="1400" dirty="0">
              <a:solidFill>
                <a:schemeClr val="bg2">
                  <a:lumMod val="25000"/>
                </a:schemeClr>
              </a:solidFill>
              <a:latin typeface="Pinar-DS2-FD Medium" pitchFamily="2" charset="-78"/>
              <a:cs typeface="Pinar-DS2-FD Medium" pitchFamily="2" charset="-78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C7E2671-42D1-AA84-278E-5CE71F14BB0B}"/>
              </a:ext>
            </a:extLst>
          </p:cNvPr>
          <p:cNvCxnSpPr>
            <a:cxnSpLocks/>
          </p:cNvCxnSpPr>
          <p:nvPr/>
        </p:nvCxnSpPr>
        <p:spPr>
          <a:xfrm flipH="1">
            <a:off x="1483360" y="736871"/>
            <a:ext cx="102006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>
            <a:extLst>
              <a:ext uri="{FF2B5EF4-FFF2-40B4-BE49-F238E27FC236}">
                <a16:creationId xmlns:a16="http://schemas.microsoft.com/office/drawing/2014/main" id="{6FD8C958-76DC-F635-7564-668FBA946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0805" y="571001"/>
            <a:ext cx="590395" cy="291283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1DA07030-FC4D-8C7E-F979-5BFCB55D6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0805" y="571001"/>
            <a:ext cx="590395" cy="291283"/>
          </a:xfrm>
          <a:prstGeom prst="rect">
            <a:avLst/>
          </a:prstGeom>
        </p:spPr>
      </p:pic>
      <p:pic>
        <p:nvPicPr>
          <p:cNvPr id="10" name="Google Shape;1813;p105">
            <a:extLst>
              <a:ext uri="{FF2B5EF4-FFF2-40B4-BE49-F238E27FC236}">
                <a16:creationId xmlns:a16="http://schemas.microsoft.com/office/drawing/2014/main" id="{C5E67878-6033-AA97-B482-65CD3C611246}"/>
              </a:ext>
            </a:extLst>
          </p:cNvPr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28" y="1470887"/>
            <a:ext cx="1473811" cy="147381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C32A2E-7F6B-6610-4026-8A88303748CC}"/>
              </a:ext>
            </a:extLst>
          </p:cNvPr>
          <p:cNvSpPr/>
          <p:nvPr/>
        </p:nvSpPr>
        <p:spPr>
          <a:xfrm>
            <a:off x="4984750" y="625647"/>
            <a:ext cx="2206068" cy="222448"/>
          </a:xfrm>
          <a:prstGeom prst="roundRect">
            <a:avLst/>
          </a:prstGeom>
          <a:solidFill>
            <a:srgbClr val="A3F2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1">
              <a:spcBef>
                <a:spcPts val="1000"/>
              </a:spcBef>
              <a:spcAft>
                <a:spcPts val="700"/>
              </a:spcAft>
              <a:defRPr/>
            </a:pPr>
            <a:r>
              <a:rPr lang="fa-IR" sz="2600" dirty="0" err="1">
                <a:solidFill>
                  <a:srgbClr val="44546A">
                    <a:lumMod val="50000"/>
                  </a:srgbClr>
                </a:solidFill>
                <a:latin typeface="Pinar-FD Bold" pitchFamily="2" charset="-78"/>
                <a:ea typeface="Times New Roman" panose="02020603050405020304" pitchFamily="18" charset="0"/>
                <a:cs typeface="Pinar-FD Bold" pitchFamily="2" charset="-78"/>
              </a:rPr>
              <a:t>منتورهای</a:t>
            </a:r>
            <a:r>
              <a:rPr lang="fa-IR" sz="2600" dirty="0">
                <a:solidFill>
                  <a:srgbClr val="44546A">
                    <a:lumMod val="50000"/>
                  </a:srgbClr>
                </a:solidFill>
                <a:latin typeface="Pinar-FD Bold" pitchFamily="2" charset="-78"/>
                <a:ea typeface="Times New Roman" panose="02020603050405020304" pitchFamily="18" charset="0"/>
                <a:cs typeface="Pinar-FD Bold" pitchFamily="2" charset="-78"/>
              </a:rPr>
              <a:t> دوره</a:t>
            </a:r>
          </a:p>
        </p:txBody>
      </p:sp>
      <p:pic>
        <p:nvPicPr>
          <p:cNvPr id="31" name="Google Shape;1813;p105">
            <a:extLst>
              <a:ext uri="{FF2B5EF4-FFF2-40B4-BE49-F238E27FC236}">
                <a16:creationId xmlns:a16="http://schemas.microsoft.com/office/drawing/2014/main" id="{5471E011-E3C8-8652-3C79-CE74FF410851}"/>
              </a:ext>
            </a:extLst>
          </p:cNvPr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06" y="1470888"/>
            <a:ext cx="1473811" cy="147381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3" name="Google Shape;371;p55">
            <a:extLst>
              <a:ext uri="{FF2B5EF4-FFF2-40B4-BE49-F238E27FC236}">
                <a16:creationId xmlns:a16="http://schemas.microsoft.com/office/drawing/2014/main" id="{82F5BB79-68C4-43C8-8520-ED5C6A8CEE05}"/>
              </a:ext>
            </a:extLst>
          </p:cNvPr>
          <p:cNvSpPr txBox="1">
            <a:spLocks/>
          </p:cNvSpPr>
          <p:nvPr/>
        </p:nvSpPr>
        <p:spPr>
          <a:xfrm>
            <a:off x="7879986" y="3018002"/>
            <a:ext cx="1772849" cy="4925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rtl="1">
              <a:lnSpc>
                <a:spcPct val="100000"/>
              </a:lnSpc>
            </a:pPr>
            <a:r>
              <a:rPr lang="fa-IR" sz="1600" dirty="0">
                <a:solidFill>
                  <a:srgbClr val="FF6D60"/>
                </a:solidFill>
                <a:latin typeface="Pinar-FD SemiBold" pitchFamily="2" charset="-78"/>
                <a:cs typeface="Pinar-FD SemiBold" pitchFamily="2" charset="-78"/>
              </a:rPr>
              <a:t>سپیده آبکار</a:t>
            </a:r>
          </a:p>
        </p:txBody>
      </p:sp>
      <p:pic>
        <p:nvPicPr>
          <p:cNvPr id="34" name="Google Shape;1813;p105">
            <a:extLst>
              <a:ext uri="{FF2B5EF4-FFF2-40B4-BE49-F238E27FC236}">
                <a16:creationId xmlns:a16="http://schemas.microsoft.com/office/drawing/2014/main" id="{6B0D0151-40F6-D96A-0C7C-9FC8FD6FFB74}"/>
              </a:ext>
            </a:extLst>
          </p:cNvPr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797" y="3905263"/>
            <a:ext cx="1473811" cy="147381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5" name="Google Shape;1813;p105">
            <a:extLst>
              <a:ext uri="{FF2B5EF4-FFF2-40B4-BE49-F238E27FC236}">
                <a16:creationId xmlns:a16="http://schemas.microsoft.com/office/drawing/2014/main" id="{AD0B4070-F3B0-3C5C-CBF6-99173D1275B8}"/>
              </a:ext>
            </a:extLst>
          </p:cNvPr>
          <p:cNvPicPr preferRelativeResize="0"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131" y="3905262"/>
            <a:ext cx="1473811" cy="147381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41" name="Google Shape;371;p55">
            <a:extLst>
              <a:ext uri="{FF2B5EF4-FFF2-40B4-BE49-F238E27FC236}">
                <a16:creationId xmlns:a16="http://schemas.microsoft.com/office/drawing/2014/main" id="{0D3A9FDD-F452-DEDA-31D1-E6ACC236D747}"/>
              </a:ext>
            </a:extLst>
          </p:cNvPr>
          <p:cNvSpPr txBox="1">
            <a:spLocks/>
          </p:cNvSpPr>
          <p:nvPr/>
        </p:nvSpPr>
        <p:spPr>
          <a:xfrm>
            <a:off x="3737611" y="5464584"/>
            <a:ext cx="1772849" cy="4925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rtl="1">
              <a:lnSpc>
                <a:spcPct val="100000"/>
              </a:lnSpc>
            </a:pPr>
            <a:r>
              <a:rPr lang="fa-IR" sz="1600" dirty="0">
                <a:solidFill>
                  <a:srgbClr val="FF6D60"/>
                </a:solidFill>
                <a:latin typeface="Pinar-FD SemiBold" pitchFamily="2" charset="-78"/>
                <a:cs typeface="Pinar-FD SemiBold" pitchFamily="2" charset="-78"/>
              </a:rPr>
              <a:t>حمید ترقی جاه</a:t>
            </a:r>
          </a:p>
        </p:txBody>
      </p:sp>
      <p:pic>
        <p:nvPicPr>
          <p:cNvPr id="43" name="Google Shape;1813;p105">
            <a:extLst>
              <a:ext uri="{FF2B5EF4-FFF2-40B4-BE49-F238E27FC236}">
                <a16:creationId xmlns:a16="http://schemas.microsoft.com/office/drawing/2014/main" id="{F04E5813-A2FE-896C-746B-904815F53726}"/>
              </a:ext>
            </a:extLst>
          </p:cNvPr>
          <p:cNvPicPr preferRelativeResize="0"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667" y="1470888"/>
            <a:ext cx="1473811" cy="147381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45" name="Google Shape;371;p55">
            <a:extLst>
              <a:ext uri="{FF2B5EF4-FFF2-40B4-BE49-F238E27FC236}">
                <a16:creationId xmlns:a16="http://schemas.microsoft.com/office/drawing/2014/main" id="{6FB67C20-40F5-CBD0-68B2-599E8BE50D63}"/>
              </a:ext>
            </a:extLst>
          </p:cNvPr>
          <p:cNvSpPr txBox="1">
            <a:spLocks/>
          </p:cNvSpPr>
          <p:nvPr/>
        </p:nvSpPr>
        <p:spPr>
          <a:xfrm>
            <a:off x="6539277" y="5470595"/>
            <a:ext cx="1772849" cy="4925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rtl="1">
              <a:lnSpc>
                <a:spcPct val="100000"/>
              </a:lnSpc>
            </a:pPr>
            <a:r>
              <a:rPr lang="fa-IR" sz="1600" dirty="0">
                <a:solidFill>
                  <a:srgbClr val="FF6D60"/>
                </a:solidFill>
                <a:latin typeface="Pinar-FD SemiBold" pitchFamily="2" charset="-78"/>
                <a:cs typeface="Pinar-FD SemiBold" pitchFamily="2" charset="-78"/>
              </a:rPr>
              <a:t>نسترن بروجردی</a:t>
            </a:r>
          </a:p>
        </p:txBody>
      </p:sp>
      <p:sp>
        <p:nvSpPr>
          <p:cNvPr id="46" name="Google Shape;371;p55">
            <a:extLst>
              <a:ext uri="{FF2B5EF4-FFF2-40B4-BE49-F238E27FC236}">
                <a16:creationId xmlns:a16="http://schemas.microsoft.com/office/drawing/2014/main" id="{9A3ADE88-F454-427C-C8A8-95F668B5860C}"/>
              </a:ext>
            </a:extLst>
          </p:cNvPr>
          <p:cNvSpPr txBox="1">
            <a:spLocks/>
          </p:cNvSpPr>
          <p:nvPr/>
        </p:nvSpPr>
        <p:spPr>
          <a:xfrm>
            <a:off x="5201359" y="3074992"/>
            <a:ext cx="1772849" cy="4925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rtl="1">
              <a:lnSpc>
                <a:spcPct val="100000"/>
              </a:lnSpc>
            </a:pPr>
            <a:r>
              <a:rPr lang="fa-IR" sz="1600" dirty="0">
                <a:solidFill>
                  <a:srgbClr val="FF6D60"/>
                </a:solidFill>
                <a:latin typeface="Pinar-FD SemiBold" pitchFamily="2" charset="-78"/>
                <a:cs typeface="Pinar-FD SemiBold" pitchFamily="2" charset="-78"/>
              </a:rPr>
              <a:t>زینب  هاشم پور</a:t>
            </a:r>
          </a:p>
        </p:txBody>
      </p:sp>
      <p:sp>
        <p:nvSpPr>
          <p:cNvPr id="94" name="Google Shape;371;p55">
            <a:extLst>
              <a:ext uri="{FF2B5EF4-FFF2-40B4-BE49-F238E27FC236}">
                <a16:creationId xmlns:a16="http://schemas.microsoft.com/office/drawing/2014/main" id="{FD5B62F6-70EA-2BDC-1405-D8BB42AF9E89}"/>
              </a:ext>
            </a:extLst>
          </p:cNvPr>
          <p:cNvSpPr txBox="1">
            <a:spLocks/>
          </p:cNvSpPr>
          <p:nvPr/>
        </p:nvSpPr>
        <p:spPr>
          <a:xfrm>
            <a:off x="2386308" y="3081001"/>
            <a:ext cx="1772849" cy="4925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rtl="1">
              <a:lnSpc>
                <a:spcPct val="100000"/>
              </a:lnSpc>
            </a:pPr>
            <a:r>
              <a:rPr lang="fa-IR" sz="1600" dirty="0">
                <a:solidFill>
                  <a:srgbClr val="FF6D60"/>
                </a:solidFill>
                <a:latin typeface="Pinar-FD SemiBold" pitchFamily="2" charset="-78"/>
                <a:cs typeface="Pinar-FD SemiBold" pitchFamily="2" charset="-78"/>
              </a:rPr>
              <a:t>مینو حسینی</a:t>
            </a:r>
          </a:p>
        </p:txBody>
      </p:sp>
    </p:spTree>
    <p:extLst>
      <p:ext uri="{BB962C8B-B14F-4D97-AF65-F5344CB8AC3E}">
        <p14:creationId xmlns:p14="http://schemas.microsoft.com/office/powerpoint/2010/main" val="334687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91;p124">
            <a:extLst>
              <a:ext uri="{FF2B5EF4-FFF2-40B4-BE49-F238E27FC236}">
                <a16:creationId xmlns:a16="http://schemas.microsoft.com/office/drawing/2014/main" id="{936E7AD8-4E00-A84A-9984-428C7C6951DC}"/>
              </a:ext>
            </a:extLst>
          </p:cNvPr>
          <p:cNvSpPr/>
          <p:nvPr/>
        </p:nvSpPr>
        <p:spPr>
          <a:xfrm>
            <a:off x="3480837" y="1970980"/>
            <a:ext cx="2355017" cy="304792"/>
          </a:xfrm>
          <a:prstGeom prst="flowChartAlternateProcess">
            <a:avLst/>
          </a:prstGeom>
          <a:solidFill>
            <a:srgbClr val="A3F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2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</a:rPr>
              <a:t>11 میلیون و ۵۰۰ هزار تومان</a:t>
            </a:r>
            <a:endParaRPr lang="fa-IR" sz="1200" dirty="0">
              <a:solidFill>
                <a:srgbClr val="323232"/>
              </a:solidFill>
              <a:latin typeface="Pinar-FD Medium" pitchFamily="2" charset="-78"/>
              <a:cs typeface="Pinar-FD Medium" pitchFamily="2" charset="-78"/>
              <a:sym typeface="Oswald"/>
            </a:endParaRPr>
          </a:p>
        </p:txBody>
      </p:sp>
      <p:sp>
        <p:nvSpPr>
          <p:cNvPr id="7" name="Google Shape;6482;p124">
            <a:extLst>
              <a:ext uri="{FF2B5EF4-FFF2-40B4-BE49-F238E27FC236}">
                <a16:creationId xmlns:a16="http://schemas.microsoft.com/office/drawing/2014/main" id="{EA3B55DE-14FC-8D4E-AB44-C4EB5146341E}"/>
              </a:ext>
            </a:extLst>
          </p:cNvPr>
          <p:cNvSpPr/>
          <p:nvPr/>
        </p:nvSpPr>
        <p:spPr>
          <a:xfrm>
            <a:off x="3480837" y="4993755"/>
            <a:ext cx="5230325" cy="813515"/>
          </a:xfrm>
          <a:prstGeom prst="flowChartAlternateProcess">
            <a:avLst/>
          </a:prstGeom>
          <a:solidFill>
            <a:srgbClr val="109E8B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dirty="0">
                <a:solidFill>
                  <a:schemeClr val="bg1"/>
                </a:solidFill>
                <a:latin typeface="Pinar-FD Medium" pitchFamily="2" charset="-78"/>
                <a:cs typeface="Pinar-FD Medium" pitchFamily="2" charset="-78"/>
              </a:rPr>
              <a:t>مبلغ می تواند با توافق با مسئول مالی به صورت اقساط پرداخت شود . </a:t>
            </a:r>
          </a:p>
        </p:txBody>
      </p:sp>
      <p:sp>
        <p:nvSpPr>
          <p:cNvPr id="8" name="Google Shape;6489;p124">
            <a:extLst>
              <a:ext uri="{FF2B5EF4-FFF2-40B4-BE49-F238E27FC236}">
                <a16:creationId xmlns:a16="http://schemas.microsoft.com/office/drawing/2014/main" id="{190AFDC8-ECC7-FA48-BF23-50B94D2A7067}"/>
              </a:ext>
            </a:extLst>
          </p:cNvPr>
          <p:cNvSpPr/>
          <p:nvPr/>
        </p:nvSpPr>
        <p:spPr>
          <a:xfrm>
            <a:off x="3494817" y="3148751"/>
            <a:ext cx="2327056" cy="30479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86005" tIns="86005" rIns="86005" bIns="86005" anchor="ctr" anchorCtr="0">
            <a:noAutofit/>
          </a:bodyPr>
          <a:lstStyle/>
          <a:p>
            <a:pPr algn="ctr" rtl="1"/>
            <a:r>
              <a:rPr lang="fa-I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Pinar-DS1-FD Regular" pitchFamily="2" charset="-78"/>
                <a:ea typeface="Oswald"/>
                <a:cs typeface="Pinar-DS1-FD Regular" pitchFamily="2" charset="-78"/>
              </a:rPr>
              <a:t>۱۳ میلیون تومان </a:t>
            </a:r>
            <a:endParaRPr lang="fa-IR" sz="1270" dirty="0">
              <a:solidFill>
                <a:schemeClr val="tx1">
                  <a:lumMod val="75000"/>
                  <a:lumOff val="25000"/>
                </a:schemeClr>
              </a:solidFill>
              <a:latin typeface="Pinar-DS1-FD Regular" pitchFamily="2" charset="-78"/>
              <a:cs typeface="Pinar-DS1-FD Regular" pitchFamily="2" charset="-78"/>
              <a:sym typeface="Oswald"/>
            </a:endParaRPr>
          </a:p>
        </p:txBody>
      </p:sp>
      <p:sp>
        <p:nvSpPr>
          <p:cNvPr id="9" name="Google Shape;6491;p124">
            <a:extLst>
              <a:ext uri="{FF2B5EF4-FFF2-40B4-BE49-F238E27FC236}">
                <a16:creationId xmlns:a16="http://schemas.microsoft.com/office/drawing/2014/main" id="{5AAECEEC-C801-E747-98CE-3DC6F4F8F87D}"/>
              </a:ext>
            </a:extLst>
          </p:cNvPr>
          <p:cNvSpPr/>
          <p:nvPr/>
        </p:nvSpPr>
        <p:spPr>
          <a:xfrm>
            <a:off x="6069982" y="1974350"/>
            <a:ext cx="2622007" cy="304792"/>
          </a:xfrm>
          <a:prstGeom prst="flowChartAlternateProcess">
            <a:avLst/>
          </a:prstGeom>
          <a:solidFill>
            <a:srgbClr val="109E8B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dirty="0">
                <a:solidFill>
                  <a:schemeClr val="bg1"/>
                </a:solidFill>
                <a:latin typeface="Pinar-FD Medium" pitchFamily="2" charset="-78"/>
                <a:cs typeface="Pinar-FD Medium" pitchFamily="2" charset="-78"/>
              </a:rPr>
              <a:t>مبلغ دوره </a:t>
            </a:r>
            <a:endParaRPr lang="fa-IR" sz="1600" dirty="0">
              <a:solidFill>
                <a:schemeClr val="bg1"/>
              </a:solidFill>
              <a:latin typeface="Pinar-FD Medium" pitchFamily="2" charset="-78"/>
              <a:cs typeface="Pinar-FD Medium" pitchFamily="2" charset="-78"/>
              <a:sym typeface="Oswald"/>
            </a:endParaRPr>
          </a:p>
        </p:txBody>
      </p:sp>
      <p:sp>
        <p:nvSpPr>
          <p:cNvPr id="10" name="Google Shape;6489;p124">
            <a:extLst>
              <a:ext uri="{FF2B5EF4-FFF2-40B4-BE49-F238E27FC236}">
                <a16:creationId xmlns:a16="http://schemas.microsoft.com/office/drawing/2014/main" id="{E13485A1-BC9C-C646-B5F4-FFF964C4A2EF}"/>
              </a:ext>
            </a:extLst>
          </p:cNvPr>
          <p:cNvSpPr/>
          <p:nvPr/>
        </p:nvSpPr>
        <p:spPr>
          <a:xfrm>
            <a:off x="6069983" y="3153469"/>
            <a:ext cx="2608026" cy="304792"/>
          </a:xfrm>
          <a:prstGeom prst="flowChartAlternateProcess">
            <a:avLst/>
          </a:prstGeom>
          <a:solidFill>
            <a:srgbClr val="109E8B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dirty="0">
                <a:solidFill>
                  <a:schemeClr val="bg1"/>
                </a:solidFill>
                <a:latin typeface="Pinar-FD Medium" pitchFamily="2" charset="-78"/>
                <a:cs typeface="Pinar-FD Medium" pitchFamily="2" charset="-78"/>
              </a:rPr>
              <a:t>زوجین ( هر دو نفر )</a:t>
            </a:r>
            <a:endParaRPr lang="fa-IR" sz="1600" dirty="0">
              <a:solidFill>
                <a:schemeClr val="bg1"/>
              </a:solidFill>
              <a:latin typeface="Pinar-FD Medium" pitchFamily="2" charset="-78"/>
              <a:cs typeface="Pinar-FD Medium" pitchFamily="2" charset="-78"/>
              <a:sym typeface="Oswald"/>
            </a:endParaRPr>
          </a:p>
        </p:txBody>
      </p:sp>
      <p:sp>
        <p:nvSpPr>
          <p:cNvPr id="11" name="Google Shape;6489;p124">
            <a:extLst>
              <a:ext uri="{FF2B5EF4-FFF2-40B4-BE49-F238E27FC236}">
                <a16:creationId xmlns:a16="http://schemas.microsoft.com/office/drawing/2014/main" id="{25CA8219-4305-5448-8EFA-E31CD4727A71}"/>
              </a:ext>
            </a:extLst>
          </p:cNvPr>
          <p:cNvSpPr/>
          <p:nvPr/>
        </p:nvSpPr>
        <p:spPr>
          <a:xfrm>
            <a:off x="6069982" y="2385191"/>
            <a:ext cx="2622008" cy="304792"/>
          </a:xfrm>
          <a:prstGeom prst="flowChartAlternateProcess">
            <a:avLst/>
          </a:prstGeom>
          <a:solidFill>
            <a:srgbClr val="A3F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</a:rPr>
              <a:t>شرایط  ثبت نام در تخفیف زودهنگام</a:t>
            </a:r>
            <a:endParaRPr lang="fa-IR" sz="1400" dirty="0">
              <a:solidFill>
                <a:srgbClr val="323232"/>
              </a:solidFill>
              <a:latin typeface="Pinar-FD Medium" pitchFamily="2" charset="-78"/>
              <a:cs typeface="Pinar-FD Medium" pitchFamily="2" charset="-78"/>
              <a:sym typeface="Oswald"/>
            </a:endParaRPr>
          </a:p>
        </p:txBody>
      </p:sp>
      <p:sp>
        <p:nvSpPr>
          <p:cNvPr id="13" name="Google Shape;6491;p124">
            <a:extLst>
              <a:ext uri="{FF2B5EF4-FFF2-40B4-BE49-F238E27FC236}">
                <a16:creationId xmlns:a16="http://schemas.microsoft.com/office/drawing/2014/main" id="{FFD913E0-321E-9747-A08F-35C08E535ED9}"/>
              </a:ext>
            </a:extLst>
          </p:cNvPr>
          <p:cNvSpPr/>
          <p:nvPr/>
        </p:nvSpPr>
        <p:spPr>
          <a:xfrm>
            <a:off x="3480837" y="2373705"/>
            <a:ext cx="2327056" cy="304792"/>
          </a:xfrm>
          <a:prstGeom prst="flowChartAlternateProcess">
            <a:avLst/>
          </a:prstGeom>
          <a:solidFill>
            <a:srgbClr val="109E8B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en-US" sz="1200" dirty="0">
                <a:solidFill>
                  <a:schemeClr val="bg1"/>
                </a:solidFill>
                <a:latin typeface="Pinar-FD Medium" pitchFamily="2" charset="-78"/>
                <a:cs typeface="Pinar-FD Medium" pitchFamily="2" charset="-78"/>
              </a:rPr>
              <a:t>۸</a:t>
            </a:r>
            <a:r>
              <a:rPr lang="fa-IR" sz="1200" dirty="0">
                <a:solidFill>
                  <a:schemeClr val="bg1"/>
                </a:solidFill>
                <a:latin typeface="Pinar-FD Medium" pitchFamily="2" charset="-78"/>
                <a:cs typeface="Pinar-FD Medium" pitchFamily="2" charset="-78"/>
              </a:rPr>
              <a:t> میلیون و ۹۰۰ هزار تومان</a:t>
            </a:r>
            <a:endParaRPr lang="fa-IR" sz="1200" dirty="0">
              <a:solidFill>
                <a:schemeClr val="bg1"/>
              </a:solidFill>
              <a:latin typeface="Pinar-FD Medium" pitchFamily="2" charset="-78"/>
              <a:cs typeface="Pinar-FD Medium" pitchFamily="2" charset="-78"/>
              <a:sym typeface="Oswald"/>
            </a:endParaRPr>
          </a:p>
        </p:txBody>
      </p:sp>
      <p:sp>
        <p:nvSpPr>
          <p:cNvPr id="19" name="Google Shape;6491;p124">
            <a:extLst>
              <a:ext uri="{FF2B5EF4-FFF2-40B4-BE49-F238E27FC236}">
                <a16:creationId xmlns:a16="http://schemas.microsoft.com/office/drawing/2014/main" id="{D254D132-0579-A948-B385-220E1D50CD94}"/>
              </a:ext>
            </a:extLst>
          </p:cNvPr>
          <p:cNvSpPr/>
          <p:nvPr/>
        </p:nvSpPr>
        <p:spPr>
          <a:xfrm>
            <a:off x="3494817" y="2742373"/>
            <a:ext cx="2327056" cy="304792"/>
          </a:xfrm>
          <a:prstGeom prst="flowChartAlternateProcess">
            <a:avLst/>
          </a:prstGeom>
          <a:solidFill>
            <a:srgbClr val="109E8B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200" dirty="0">
                <a:solidFill>
                  <a:schemeClr val="bg1"/>
                </a:solidFill>
                <a:latin typeface="Pinar-FD Medium" pitchFamily="2" charset="-78"/>
                <a:cs typeface="Pinar-FD Medium" pitchFamily="2" charset="-78"/>
              </a:rPr>
              <a:t>۸ میلیون تومان</a:t>
            </a:r>
            <a:endParaRPr lang="fa-IR" sz="1200" dirty="0">
              <a:solidFill>
                <a:schemeClr val="bg1"/>
              </a:solidFill>
              <a:latin typeface="Pinar-FD Medium" pitchFamily="2" charset="-78"/>
              <a:cs typeface="Pinar-FD Medium" pitchFamily="2" charset="-78"/>
              <a:sym typeface="Oswald"/>
            </a:endParaRPr>
          </a:p>
        </p:txBody>
      </p:sp>
      <p:sp>
        <p:nvSpPr>
          <p:cNvPr id="20" name="Rectangle: Rounded Corners 73">
            <a:extLst>
              <a:ext uri="{FF2B5EF4-FFF2-40B4-BE49-F238E27FC236}">
                <a16:creationId xmlns:a16="http://schemas.microsoft.com/office/drawing/2014/main" id="{AC7C547C-D93C-434C-A761-698678836020}"/>
              </a:ext>
            </a:extLst>
          </p:cNvPr>
          <p:cNvSpPr/>
          <p:nvPr/>
        </p:nvSpPr>
        <p:spPr>
          <a:xfrm>
            <a:off x="8382109" y="634313"/>
            <a:ext cx="2652765" cy="205116"/>
          </a:xfrm>
          <a:prstGeom prst="roundRect">
            <a:avLst/>
          </a:prstGeom>
          <a:solidFill>
            <a:srgbClr val="93F2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377" rtl="1">
              <a:spcBef>
                <a:spcPts val="1000"/>
              </a:spcBef>
              <a:spcAft>
                <a:spcPts val="700"/>
              </a:spcAft>
              <a:defRPr/>
            </a:pPr>
            <a:r>
              <a:rPr lang="fa-IR" sz="2600" dirty="0">
                <a:solidFill>
                  <a:srgbClr val="44546A">
                    <a:lumMod val="50000"/>
                  </a:srgbClr>
                </a:solidFill>
                <a:latin typeface="Pinar-FD Bold" pitchFamily="2" charset="-78"/>
                <a:ea typeface="Times New Roman" panose="02020603050405020304" pitchFamily="18" charset="0"/>
                <a:cs typeface="Pinar-FD Bold" pitchFamily="2" charset="-78"/>
              </a:rPr>
              <a:t>شرایط ثبت نام </a:t>
            </a:r>
          </a:p>
        </p:txBody>
      </p:sp>
      <p:pic>
        <p:nvPicPr>
          <p:cNvPr id="21" name="Picture 1">
            <a:extLst>
              <a:ext uri="{FF2B5EF4-FFF2-40B4-BE49-F238E27FC236}">
                <a16:creationId xmlns:a16="http://schemas.microsoft.com/office/drawing/2014/main" id="{ADCC737A-CCAC-1E48-A1B8-87F7137CA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0805" y="571001"/>
            <a:ext cx="590395" cy="291283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8C36C4F-262C-C244-8A8B-57E3C4124A7E}"/>
              </a:ext>
            </a:extLst>
          </p:cNvPr>
          <p:cNvSpPr/>
          <p:nvPr/>
        </p:nvSpPr>
        <p:spPr>
          <a:xfrm>
            <a:off x="257087" y="519455"/>
            <a:ext cx="396000" cy="394376"/>
          </a:xfrm>
          <a:prstGeom prst="roundRect">
            <a:avLst>
              <a:gd name="adj" fmla="val 27613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000" rIns="0" bIns="0" rtlCol="0" anchor="ctr" anchorCtr="1">
            <a:noAutofit/>
          </a:bodyPr>
          <a:lstStyle/>
          <a:p>
            <a:pPr algn="ctr"/>
            <a:fld id="{D8E93E37-86F5-4DC7-818E-72811D14FDB6}" type="slidenum">
              <a:rPr lang="fa-IR" sz="1400" smtClean="0">
                <a:solidFill>
                  <a:schemeClr val="bg2">
                    <a:lumMod val="25000"/>
                  </a:schemeClr>
                </a:solidFill>
                <a:latin typeface="Pinar-DS2-FD Medium" pitchFamily="2" charset="-78"/>
                <a:cs typeface="Pinar-DS2-FD Medium" pitchFamily="2" charset="-78"/>
              </a:rPr>
              <a:t>19</a:t>
            </a:fld>
            <a:endParaRPr lang="en-US" sz="1400" dirty="0">
              <a:solidFill>
                <a:schemeClr val="bg2">
                  <a:lumMod val="25000"/>
                </a:schemeClr>
              </a:solidFill>
              <a:latin typeface="Pinar-DS2-FD Medium" pitchFamily="2" charset="-78"/>
              <a:cs typeface="Pinar-DS2-FD Medium" pitchFamily="2" charset="-78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02A782-DB11-F843-9AEE-F241C7D16503}"/>
              </a:ext>
            </a:extLst>
          </p:cNvPr>
          <p:cNvCxnSpPr>
            <a:cxnSpLocks/>
          </p:cNvCxnSpPr>
          <p:nvPr/>
        </p:nvCxnSpPr>
        <p:spPr>
          <a:xfrm flipH="1">
            <a:off x="1483360" y="736871"/>
            <a:ext cx="77139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oogle Shape;6489;p124">
            <a:extLst>
              <a:ext uri="{FF2B5EF4-FFF2-40B4-BE49-F238E27FC236}">
                <a16:creationId xmlns:a16="http://schemas.microsoft.com/office/drawing/2014/main" id="{E12FF3BD-6A0E-584A-B3FA-ABA14E22DED2}"/>
              </a:ext>
            </a:extLst>
          </p:cNvPr>
          <p:cNvSpPr/>
          <p:nvPr/>
        </p:nvSpPr>
        <p:spPr>
          <a:xfrm>
            <a:off x="6069982" y="2742374"/>
            <a:ext cx="2622007" cy="304792"/>
          </a:xfrm>
          <a:prstGeom prst="flowChartAlternateProcess">
            <a:avLst/>
          </a:prstGeom>
          <a:solidFill>
            <a:srgbClr val="A3F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</a:rPr>
              <a:t>شرایط ثبت نام نقدی</a:t>
            </a:r>
            <a:endParaRPr lang="fa-IR" sz="1400" dirty="0">
              <a:solidFill>
                <a:srgbClr val="323232"/>
              </a:solidFill>
              <a:latin typeface="Pinar-FD Medium" pitchFamily="2" charset="-78"/>
              <a:cs typeface="Pinar-FD Medium" pitchFamily="2" charset="-78"/>
              <a:sym typeface="Oswald"/>
            </a:endParaRPr>
          </a:p>
        </p:txBody>
      </p:sp>
      <p:sp>
        <p:nvSpPr>
          <p:cNvPr id="2" name="Google Shape;6489;p124">
            <a:extLst>
              <a:ext uri="{FF2B5EF4-FFF2-40B4-BE49-F238E27FC236}">
                <a16:creationId xmlns:a16="http://schemas.microsoft.com/office/drawing/2014/main" id="{8CDD1F7F-BFA6-A0A5-70B4-30D0408AEC91}"/>
              </a:ext>
            </a:extLst>
          </p:cNvPr>
          <p:cNvSpPr/>
          <p:nvPr/>
        </p:nvSpPr>
        <p:spPr>
          <a:xfrm>
            <a:off x="3508797" y="3564564"/>
            <a:ext cx="2327056" cy="30479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86005" tIns="86005" rIns="86005" bIns="86005" anchor="ctr" anchorCtr="0">
            <a:noAutofit/>
          </a:bodyPr>
          <a:lstStyle/>
          <a:p>
            <a:pPr algn="ctr" rtl="1"/>
            <a:r>
              <a:rPr lang="fa-I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Pinar-DS1-FD Regular" pitchFamily="2" charset="-78"/>
                <a:ea typeface="Oswald"/>
                <a:cs typeface="Pinar-DS1-FD Regular" pitchFamily="2" charset="-78"/>
              </a:rPr>
              <a:t>۱۳ میلیون تومان</a:t>
            </a:r>
            <a:endParaRPr lang="fa-IR" sz="1270" dirty="0">
              <a:solidFill>
                <a:schemeClr val="tx1">
                  <a:lumMod val="75000"/>
                  <a:lumOff val="25000"/>
                </a:schemeClr>
              </a:solidFill>
              <a:latin typeface="Pinar-DS1-FD Regular" pitchFamily="2" charset="-78"/>
              <a:cs typeface="Pinar-DS1-FD Regular" pitchFamily="2" charset="-78"/>
              <a:sym typeface="Oswald"/>
            </a:endParaRPr>
          </a:p>
        </p:txBody>
      </p:sp>
      <p:sp>
        <p:nvSpPr>
          <p:cNvPr id="4" name="Google Shape;6489;p124">
            <a:extLst>
              <a:ext uri="{FF2B5EF4-FFF2-40B4-BE49-F238E27FC236}">
                <a16:creationId xmlns:a16="http://schemas.microsoft.com/office/drawing/2014/main" id="{C980749B-F868-0C80-EC91-B27F31B5A26D}"/>
              </a:ext>
            </a:extLst>
          </p:cNvPr>
          <p:cNvSpPr/>
          <p:nvPr/>
        </p:nvSpPr>
        <p:spPr>
          <a:xfrm>
            <a:off x="6083963" y="3569282"/>
            <a:ext cx="2608026" cy="304792"/>
          </a:xfrm>
          <a:prstGeom prst="flowChartAlternateProcess">
            <a:avLst/>
          </a:prstGeom>
          <a:solidFill>
            <a:srgbClr val="109E8B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dirty="0">
                <a:solidFill>
                  <a:schemeClr val="bg1"/>
                </a:solidFill>
                <a:latin typeface="Pinar-FD Medium" pitchFamily="2" charset="-78"/>
                <a:cs typeface="Pinar-FD Medium" pitchFamily="2" charset="-78"/>
              </a:rPr>
              <a:t>هر دو دوره هنر </a:t>
            </a:r>
            <a:r>
              <a:rPr lang="fa-IR" sz="1600" dirty="0" err="1">
                <a:solidFill>
                  <a:schemeClr val="bg1"/>
                </a:solidFill>
                <a:latin typeface="Pinar-FD Medium" pitchFamily="2" charset="-78"/>
                <a:cs typeface="Pinar-FD Medium" pitchFamily="2" charset="-78"/>
              </a:rPr>
              <a:t>والدگری</a:t>
            </a:r>
            <a:endParaRPr lang="fa-IR" sz="1600" dirty="0">
              <a:solidFill>
                <a:schemeClr val="bg1"/>
              </a:solidFill>
              <a:latin typeface="Pinar-FD Medium" pitchFamily="2" charset="-78"/>
              <a:cs typeface="Pinar-FD Medium" pitchFamily="2" charset="-78"/>
              <a:sym typeface="Oswald"/>
            </a:endParaRPr>
          </a:p>
        </p:txBody>
      </p:sp>
      <p:sp>
        <p:nvSpPr>
          <p:cNvPr id="12" name="Google Shape;6489;p124">
            <a:extLst>
              <a:ext uri="{FF2B5EF4-FFF2-40B4-BE49-F238E27FC236}">
                <a16:creationId xmlns:a16="http://schemas.microsoft.com/office/drawing/2014/main" id="{B5E7C7F5-1C89-415B-591E-CCED2B6183C2}"/>
              </a:ext>
            </a:extLst>
          </p:cNvPr>
          <p:cNvSpPr/>
          <p:nvPr/>
        </p:nvSpPr>
        <p:spPr>
          <a:xfrm>
            <a:off x="3508797" y="3970941"/>
            <a:ext cx="2327056" cy="30479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86005" tIns="86005" rIns="86005" bIns="86005" anchor="ctr" anchorCtr="0">
            <a:noAutofit/>
          </a:bodyPr>
          <a:lstStyle/>
          <a:p>
            <a:pPr algn="ctr" rtl="1"/>
            <a:r>
              <a:rPr lang="fa-IR" sz="1270" dirty="0">
                <a:solidFill>
                  <a:schemeClr val="tx1">
                    <a:lumMod val="75000"/>
                    <a:lumOff val="25000"/>
                  </a:schemeClr>
                </a:solidFill>
                <a:latin typeface="Pinar-DS1-FD Regular" pitchFamily="2" charset="-78"/>
                <a:ea typeface="Oswald"/>
                <a:cs typeface="Pinar-DS1-FD Regular" pitchFamily="2" charset="-78"/>
              </a:rPr>
              <a:t>5/500میلیون تومان </a:t>
            </a:r>
            <a:endParaRPr lang="fa-IR" sz="1270" dirty="0">
              <a:solidFill>
                <a:schemeClr val="tx1">
                  <a:lumMod val="75000"/>
                  <a:lumOff val="25000"/>
                </a:schemeClr>
              </a:solidFill>
              <a:latin typeface="Pinar-DS1-FD Regular" pitchFamily="2" charset="-78"/>
              <a:cs typeface="Pinar-DS1-FD Regular" pitchFamily="2" charset="-78"/>
              <a:sym typeface="Oswald"/>
            </a:endParaRPr>
          </a:p>
        </p:txBody>
      </p:sp>
      <p:sp>
        <p:nvSpPr>
          <p:cNvPr id="15" name="Google Shape;6489;p124">
            <a:extLst>
              <a:ext uri="{FF2B5EF4-FFF2-40B4-BE49-F238E27FC236}">
                <a16:creationId xmlns:a16="http://schemas.microsoft.com/office/drawing/2014/main" id="{5976EA61-FB0D-BD40-AD39-7CB2445CF095}"/>
              </a:ext>
            </a:extLst>
          </p:cNvPr>
          <p:cNvSpPr/>
          <p:nvPr/>
        </p:nvSpPr>
        <p:spPr>
          <a:xfrm>
            <a:off x="6083963" y="3975659"/>
            <a:ext cx="2608026" cy="304792"/>
          </a:xfrm>
          <a:prstGeom prst="flowChartAlternateProcess">
            <a:avLst/>
          </a:prstGeom>
          <a:solidFill>
            <a:srgbClr val="109E8B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dirty="0" err="1">
                <a:solidFill>
                  <a:schemeClr val="bg1"/>
                </a:solidFill>
                <a:latin typeface="Pinar-FD Medium" pitchFamily="2" charset="-78"/>
                <a:cs typeface="Pinar-FD Medium" pitchFamily="2" charset="-78"/>
              </a:rPr>
              <a:t>ریویو</a:t>
            </a:r>
            <a:endParaRPr lang="fa-IR" sz="1600" dirty="0">
              <a:solidFill>
                <a:schemeClr val="bg1"/>
              </a:solidFill>
              <a:latin typeface="Pinar-FD Medium" pitchFamily="2" charset="-78"/>
              <a:cs typeface="Pinar-FD Medium" pitchFamily="2" charset="-78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311903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3E36445-A136-4351-B139-6889A68DC7ED}"/>
              </a:ext>
            </a:extLst>
          </p:cNvPr>
          <p:cNvCxnSpPr>
            <a:cxnSpLocks/>
          </p:cNvCxnSpPr>
          <p:nvPr/>
        </p:nvCxnSpPr>
        <p:spPr>
          <a:xfrm flipH="1">
            <a:off x="1483360" y="736871"/>
            <a:ext cx="102006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">
            <a:extLst>
              <a:ext uri="{FF2B5EF4-FFF2-40B4-BE49-F238E27FC236}">
                <a16:creationId xmlns:a16="http://schemas.microsoft.com/office/drawing/2014/main" id="{D454F617-ECEF-4958-8F91-A5929F8DB5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0805" y="571001"/>
            <a:ext cx="590395" cy="29128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6D4784-07D8-4478-9DDF-C2D491EA2EFF}"/>
              </a:ext>
            </a:extLst>
          </p:cNvPr>
          <p:cNvSpPr/>
          <p:nvPr/>
        </p:nvSpPr>
        <p:spPr>
          <a:xfrm>
            <a:off x="257087" y="519455"/>
            <a:ext cx="396000" cy="394376"/>
          </a:xfrm>
          <a:prstGeom prst="roundRect">
            <a:avLst>
              <a:gd name="adj" fmla="val 27613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000" rIns="0" bIns="0" rtlCol="0" anchor="ctr" anchorCtr="1">
            <a:noAutofit/>
          </a:bodyPr>
          <a:lstStyle/>
          <a:p>
            <a:pPr algn="ctr"/>
            <a:fld id="{B7E528F6-FA49-4676-8CA8-9DDE6073A7B4}" type="slidenum">
              <a:rPr lang="fa-IR" sz="1400">
                <a:solidFill>
                  <a:schemeClr val="bg2">
                    <a:lumMod val="25000"/>
                  </a:schemeClr>
                </a:solidFill>
                <a:latin typeface="Pinar-DS2-FD Medium" pitchFamily="2" charset="-78"/>
                <a:cs typeface="Pinar-DS2-FD Medium" pitchFamily="2" charset="-78"/>
              </a:rPr>
              <a:t>2</a:t>
            </a:fld>
            <a:endParaRPr lang="en-US" sz="1400" dirty="0">
              <a:solidFill>
                <a:schemeClr val="bg2">
                  <a:lumMod val="25000"/>
                </a:schemeClr>
              </a:solidFill>
              <a:latin typeface="Pinar-DS2-FD Medium" pitchFamily="2" charset="-78"/>
              <a:cs typeface="Pinar-DS2-FD Medium" pitchFamily="2" charset="-78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1801256A-79DE-4A91-9B6F-1CA15DC37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0805" y="571001"/>
            <a:ext cx="590395" cy="29128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94145E-4EB4-4F17-8998-1CAE3BB26DCA}"/>
              </a:ext>
            </a:extLst>
          </p:cNvPr>
          <p:cNvSpPr/>
          <p:nvPr/>
        </p:nvSpPr>
        <p:spPr>
          <a:xfrm>
            <a:off x="257087" y="519455"/>
            <a:ext cx="396000" cy="394376"/>
          </a:xfrm>
          <a:prstGeom prst="roundRect">
            <a:avLst>
              <a:gd name="adj" fmla="val 27613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000" rIns="0" bIns="0" rtlCol="0" anchor="ctr" anchorCtr="1">
            <a:noAutofit/>
          </a:bodyPr>
          <a:lstStyle/>
          <a:p>
            <a:pPr algn="ctr"/>
            <a:r>
              <a:rPr lang="fa-IR" sz="1400" dirty="0">
                <a:solidFill>
                  <a:schemeClr val="bg2">
                    <a:lumMod val="25000"/>
                  </a:schemeClr>
                </a:solidFill>
                <a:latin typeface="Pinar-DS2-FD Medium" pitchFamily="2" charset="-78"/>
                <a:cs typeface="Pinar-DS2-FD Medium" pitchFamily="2" charset="-78"/>
              </a:rPr>
              <a:t>۲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Pinar-DS2-FD Medium" pitchFamily="2" charset="-78"/>
              <a:cs typeface="Pinar-DS2-FD Medium" pitchFamily="2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90381BF-2221-4216-A25C-A5683F6F82D8}"/>
              </a:ext>
            </a:extLst>
          </p:cNvPr>
          <p:cNvSpPr/>
          <p:nvPr/>
        </p:nvSpPr>
        <p:spPr>
          <a:xfrm>
            <a:off x="4154011" y="625647"/>
            <a:ext cx="3870263" cy="222448"/>
          </a:xfrm>
          <a:prstGeom prst="roundRect">
            <a:avLst/>
          </a:prstGeom>
          <a:solidFill>
            <a:srgbClr val="A3F2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1">
              <a:spcBef>
                <a:spcPts val="1000"/>
              </a:spcBef>
              <a:spcAft>
                <a:spcPts val="700"/>
              </a:spcAft>
              <a:defRPr/>
            </a:pPr>
            <a:r>
              <a:rPr lang="fa-IR" sz="2600" dirty="0">
                <a:solidFill>
                  <a:srgbClr val="44546A">
                    <a:lumMod val="50000"/>
                  </a:srgbClr>
                </a:solidFill>
                <a:latin typeface="Pinar-FD Bold" pitchFamily="2" charset="-78"/>
                <a:ea typeface="Times New Roman" panose="02020603050405020304" pitchFamily="18" charset="0"/>
                <a:cs typeface="Pinar-FD Bold" pitchFamily="2" charset="-78"/>
              </a:rPr>
              <a:t>مدرسه سیمرغ</a:t>
            </a:r>
          </a:p>
        </p:txBody>
      </p:sp>
      <p:sp>
        <p:nvSpPr>
          <p:cNvPr id="12" name="Freeform: Shape 3015"/>
          <p:cNvSpPr/>
          <p:nvPr/>
        </p:nvSpPr>
        <p:spPr>
          <a:xfrm>
            <a:off x="1416278" y="3858016"/>
            <a:ext cx="9345733" cy="146245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47" h="462">
                <a:moveTo>
                  <a:pt x="8" y="462"/>
                </a:moveTo>
                <a:lnTo>
                  <a:pt x="0" y="453"/>
                </a:lnTo>
                <a:cubicBezTo>
                  <a:pt x="29" y="426"/>
                  <a:pt x="57" y="398"/>
                  <a:pt x="84" y="371"/>
                </a:cubicBezTo>
                <a:cubicBezTo>
                  <a:pt x="206" y="248"/>
                  <a:pt x="312" y="143"/>
                  <a:pt x="489" y="143"/>
                </a:cubicBezTo>
                <a:cubicBezTo>
                  <a:pt x="491" y="143"/>
                  <a:pt x="492" y="143"/>
                  <a:pt x="494" y="143"/>
                </a:cubicBezTo>
                <a:cubicBezTo>
                  <a:pt x="551" y="144"/>
                  <a:pt x="606" y="164"/>
                  <a:pt x="670" y="187"/>
                </a:cubicBezTo>
                <a:cubicBezTo>
                  <a:pt x="754" y="219"/>
                  <a:pt x="850" y="254"/>
                  <a:pt x="984" y="257"/>
                </a:cubicBezTo>
                <a:cubicBezTo>
                  <a:pt x="1086" y="260"/>
                  <a:pt x="1205" y="211"/>
                  <a:pt x="1345" y="155"/>
                </a:cubicBezTo>
                <a:cubicBezTo>
                  <a:pt x="1526" y="81"/>
                  <a:pt x="1732" y="-3"/>
                  <a:pt x="1963" y="0"/>
                </a:cubicBezTo>
                <a:cubicBezTo>
                  <a:pt x="2113" y="3"/>
                  <a:pt x="2182" y="50"/>
                  <a:pt x="2249" y="96"/>
                </a:cubicBezTo>
                <a:cubicBezTo>
                  <a:pt x="2305" y="134"/>
                  <a:pt x="2357" y="171"/>
                  <a:pt x="2453" y="174"/>
                </a:cubicBezTo>
                <a:cubicBezTo>
                  <a:pt x="2664" y="180"/>
                  <a:pt x="2886" y="57"/>
                  <a:pt x="2939" y="6"/>
                </a:cubicBezTo>
                <a:lnTo>
                  <a:pt x="2947" y="15"/>
                </a:lnTo>
                <a:cubicBezTo>
                  <a:pt x="2893" y="66"/>
                  <a:pt x="2682" y="185"/>
                  <a:pt x="2471" y="185"/>
                </a:cubicBezTo>
                <a:cubicBezTo>
                  <a:pt x="2465" y="185"/>
                  <a:pt x="2459" y="185"/>
                  <a:pt x="2453" y="185"/>
                </a:cubicBezTo>
                <a:cubicBezTo>
                  <a:pt x="2354" y="182"/>
                  <a:pt x="2300" y="145"/>
                  <a:pt x="2243" y="106"/>
                </a:cubicBezTo>
                <a:cubicBezTo>
                  <a:pt x="2177" y="61"/>
                  <a:pt x="2109" y="14"/>
                  <a:pt x="1963" y="12"/>
                </a:cubicBezTo>
                <a:cubicBezTo>
                  <a:pt x="1958" y="12"/>
                  <a:pt x="1953" y="12"/>
                  <a:pt x="1949" y="12"/>
                </a:cubicBezTo>
                <a:cubicBezTo>
                  <a:pt x="1725" y="12"/>
                  <a:pt x="1526" y="93"/>
                  <a:pt x="1349" y="165"/>
                </a:cubicBezTo>
                <a:cubicBezTo>
                  <a:pt x="1209" y="222"/>
                  <a:pt x="1088" y="271"/>
                  <a:pt x="983" y="269"/>
                </a:cubicBezTo>
                <a:cubicBezTo>
                  <a:pt x="848" y="265"/>
                  <a:pt x="751" y="229"/>
                  <a:pt x="666" y="198"/>
                </a:cubicBezTo>
                <a:cubicBezTo>
                  <a:pt x="603" y="175"/>
                  <a:pt x="549" y="155"/>
                  <a:pt x="494" y="154"/>
                </a:cubicBezTo>
                <a:cubicBezTo>
                  <a:pt x="492" y="154"/>
                  <a:pt x="491" y="154"/>
                  <a:pt x="489" y="154"/>
                </a:cubicBezTo>
                <a:cubicBezTo>
                  <a:pt x="317" y="154"/>
                  <a:pt x="213" y="258"/>
                  <a:pt x="92" y="378"/>
                </a:cubicBezTo>
                <a:cubicBezTo>
                  <a:pt x="65" y="406"/>
                  <a:pt x="37" y="434"/>
                  <a:pt x="8" y="462"/>
                </a:cubicBezTo>
                <a:close/>
              </a:path>
            </a:pathLst>
          </a:custGeom>
          <a:solidFill>
            <a:srgbClr val="D2D3D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marL="0" algn="r" defTabSz="914400" rtl="1" eaLnBrk="1" latinLnBrk="0" hangingPunct="0"/>
            <a:endParaRPr lang="en-US" sz="1100" b="1" dirty="0">
              <a:latin typeface="B Badr" pitchFamily="2" charset="-78"/>
              <a:ea typeface="Arial Unicode MS" pitchFamily="2"/>
              <a:cs typeface="B Badr" pitchFamily="2" charset="-78"/>
            </a:endParaRPr>
          </a:p>
        </p:txBody>
      </p:sp>
      <p:sp>
        <p:nvSpPr>
          <p:cNvPr id="13" name="Freeform: Shape 3567"/>
          <p:cNvSpPr/>
          <p:nvPr/>
        </p:nvSpPr>
        <p:spPr>
          <a:xfrm>
            <a:off x="10673185" y="3813604"/>
            <a:ext cx="155447" cy="15227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" h="49">
                <a:moveTo>
                  <a:pt x="50" y="25"/>
                </a:moveTo>
                <a:cubicBezTo>
                  <a:pt x="50" y="38"/>
                  <a:pt x="38" y="49"/>
                  <a:pt x="25" y="49"/>
                </a:cubicBezTo>
                <a:cubicBezTo>
                  <a:pt x="11" y="49"/>
                  <a:pt x="0" y="38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38" y="0"/>
                  <a:pt x="50" y="11"/>
                  <a:pt x="50" y="2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1100" b="1" dirty="0">
              <a:latin typeface="B Badr" pitchFamily="2" charset="-78"/>
              <a:ea typeface="Arial Unicode MS" pitchFamily="2"/>
              <a:cs typeface="B Badr" pitchFamily="2" charset="-78"/>
            </a:endParaRPr>
          </a:p>
        </p:txBody>
      </p:sp>
      <p:sp>
        <p:nvSpPr>
          <p:cNvPr id="14" name="Freeform: Shape 3574"/>
          <p:cNvSpPr/>
          <p:nvPr/>
        </p:nvSpPr>
        <p:spPr>
          <a:xfrm>
            <a:off x="10368637" y="1863004"/>
            <a:ext cx="764536" cy="8787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2" h="278">
                <a:moveTo>
                  <a:pt x="242" y="121"/>
                </a:moveTo>
                <a:cubicBezTo>
                  <a:pt x="242" y="54"/>
                  <a:pt x="188" y="0"/>
                  <a:pt x="121" y="0"/>
                </a:cubicBezTo>
                <a:cubicBezTo>
                  <a:pt x="54" y="0"/>
                  <a:pt x="0" y="54"/>
                  <a:pt x="0" y="121"/>
                </a:cubicBezTo>
                <a:cubicBezTo>
                  <a:pt x="0" y="177"/>
                  <a:pt x="39" y="225"/>
                  <a:pt x="91" y="238"/>
                </a:cubicBezTo>
                <a:lnTo>
                  <a:pt x="121" y="278"/>
                </a:lnTo>
                <a:lnTo>
                  <a:pt x="151" y="238"/>
                </a:lnTo>
                <a:cubicBezTo>
                  <a:pt x="203" y="225"/>
                  <a:pt x="242" y="177"/>
                  <a:pt x="242" y="121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1100" b="1" dirty="0">
              <a:latin typeface="B Badr" pitchFamily="2" charset="-78"/>
              <a:ea typeface="Arial Unicode MS" pitchFamily="2"/>
              <a:cs typeface="B Badr" pitchFamily="2" charset="-78"/>
            </a:endParaRPr>
          </a:p>
        </p:txBody>
      </p:sp>
      <p:sp>
        <p:nvSpPr>
          <p:cNvPr id="17" name="Freeform: Shape 3094"/>
          <p:cNvSpPr/>
          <p:nvPr/>
        </p:nvSpPr>
        <p:spPr>
          <a:xfrm>
            <a:off x="1349649" y="5231643"/>
            <a:ext cx="152273" cy="15227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" h="49">
                <a:moveTo>
                  <a:pt x="49" y="25"/>
                </a:moveTo>
                <a:cubicBezTo>
                  <a:pt x="49" y="38"/>
                  <a:pt x="38" y="49"/>
                  <a:pt x="25" y="49"/>
                </a:cubicBezTo>
                <a:cubicBezTo>
                  <a:pt x="11" y="49"/>
                  <a:pt x="0" y="38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38" y="0"/>
                  <a:pt x="49" y="11"/>
                  <a:pt x="49" y="25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1100" b="1" dirty="0">
              <a:latin typeface="B Badr" pitchFamily="2" charset="-78"/>
              <a:ea typeface="Arial Unicode MS" pitchFamily="2"/>
              <a:cs typeface="B Badr" pitchFamily="2" charset="-78"/>
            </a:endParaRPr>
          </a:p>
        </p:txBody>
      </p:sp>
      <p:sp>
        <p:nvSpPr>
          <p:cNvPr id="18" name="Freeform: Shape 3568"/>
          <p:cNvSpPr/>
          <p:nvPr/>
        </p:nvSpPr>
        <p:spPr>
          <a:xfrm>
            <a:off x="1045111" y="1863004"/>
            <a:ext cx="764536" cy="8787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2" h="278">
                <a:moveTo>
                  <a:pt x="242" y="121"/>
                </a:moveTo>
                <a:cubicBezTo>
                  <a:pt x="242" y="54"/>
                  <a:pt x="187" y="0"/>
                  <a:pt x="121" y="0"/>
                </a:cubicBezTo>
                <a:cubicBezTo>
                  <a:pt x="54" y="0"/>
                  <a:pt x="0" y="54"/>
                  <a:pt x="0" y="121"/>
                </a:cubicBezTo>
                <a:cubicBezTo>
                  <a:pt x="0" y="177"/>
                  <a:pt x="39" y="225"/>
                  <a:pt x="91" y="238"/>
                </a:cubicBezTo>
                <a:lnTo>
                  <a:pt x="121" y="278"/>
                </a:lnTo>
                <a:lnTo>
                  <a:pt x="151" y="238"/>
                </a:lnTo>
                <a:cubicBezTo>
                  <a:pt x="203" y="225"/>
                  <a:pt x="242" y="177"/>
                  <a:pt x="242" y="121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1100" b="1" dirty="0">
              <a:latin typeface="B Badr" pitchFamily="2" charset="-78"/>
              <a:ea typeface="Arial Unicode MS" pitchFamily="2"/>
              <a:cs typeface="B Badr" pitchFamily="2" charset="-78"/>
            </a:endParaRPr>
          </a:p>
        </p:txBody>
      </p:sp>
      <p:sp>
        <p:nvSpPr>
          <p:cNvPr id="19" name="Freeform: Shape 3173"/>
          <p:cNvSpPr/>
          <p:nvPr/>
        </p:nvSpPr>
        <p:spPr>
          <a:xfrm>
            <a:off x="2904099" y="4251388"/>
            <a:ext cx="152271" cy="15227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" h="49">
                <a:moveTo>
                  <a:pt x="49" y="25"/>
                </a:moveTo>
                <a:cubicBezTo>
                  <a:pt x="49" y="38"/>
                  <a:pt x="38" y="49"/>
                  <a:pt x="25" y="49"/>
                </a:cubicBezTo>
                <a:cubicBezTo>
                  <a:pt x="11" y="49"/>
                  <a:pt x="0" y="38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38" y="0"/>
                  <a:pt x="49" y="11"/>
                  <a:pt x="49" y="2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1100" b="1" dirty="0">
              <a:latin typeface="B Badr" pitchFamily="2" charset="-78"/>
              <a:ea typeface="Arial Unicode MS" pitchFamily="2"/>
              <a:cs typeface="B Badr" pitchFamily="2" charset="-78"/>
            </a:endParaRPr>
          </a:p>
        </p:txBody>
      </p:sp>
      <p:sp>
        <p:nvSpPr>
          <p:cNvPr id="20" name="Freeform: Shape 3569"/>
          <p:cNvSpPr/>
          <p:nvPr/>
        </p:nvSpPr>
        <p:spPr>
          <a:xfrm>
            <a:off x="2599563" y="1863004"/>
            <a:ext cx="761363" cy="8787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1" h="278">
                <a:moveTo>
                  <a:pt x="241" y="121"/>
                </a:moveTo>
                <a:cubicBezTo>
                  <a:pt x="241" y="54"/>
                  <a:pt x="187" y="0"/>
                  <a:pt x="121" y="0"/>
                </a:cubicBezTo>
                <a:cubicBezTo>
                  <a:pt x="54" y="0"/>
                  <a:pt x="0" y="54"/>
                  <a:pt x="0" y="121"/>
                </a:cubicBezTo>
                <a:cubicBezTo>
                  <a:pt x="0" y="177"/>
                  <a:pt x="38" y="225"/>
                  <a:pt x="91" y="238"/>
                </a:cubicBezTo>
                <a:lnTo>
                  <a:pt x="121" y="278"/>
                </a:lnTo>
                <a:lnTo>
                  <a:pt x="151" y="238"/>
                </a:lnTo>
                <a:cubicBezTo>
                  <a:pt x="203" y="225"/>
                  <a:pt x="241" y="177"/>
                  <a:pt x="241" y="121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1100" b="1" dirty="0">
              <a:latin typeface="B Badr" pitchFamily="2" charset="-78"/>
              <a:ea typeface="Arial Unicode MS" pitchFamily="2"/>
              <a:cs typeface="B Badr" pitchFamily="2" charset="-78"/>
            </a:endParaRPr>
          </a:p>
        </p:txBody>
      </p:sp>
      <p:sp>
        <p:nvSpPr>
          <p:cNvPr id="21" name="Freeform: Shape 3252"/>
          <p:cNvSpPr/>
          <p:nvPr/>
        </p:nvSpPr>
        <p:spPr>
          <a:xfrm>
            <a:off x="4458557" y="4613034"/>
            <a:ext cx="152271" cy="15544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" h="50">
                <a:moveTo>
                  <a:pt x="49" y="25"/>
                </a:moveTo>
                <a:cubicBezTo>
                  <a:pt x="49" y="39"/>
                  <a:pt x="38" y="50"/>
                  <a:pt x="24" y="50"/>
                </a:cubicBezTo>
                <a:cubicBezTo>
                  <a:pt x="11" y="50"/>
                  <a:pt x="0" y="39"/>
                  <a:pt x="0" y="25"/>
                </a:cubicBezTo>
                <a:cubicBezTo>
                  <a:pt x="0" y="11"/>
                  <a:pt x="11" y="0"/>
                  <a:pt x="24" y="0"/>
                </a:cubicBezTo>
                <a:cubicBezTo>
                  <a:pt x="38" y="0"/>
                  <a:pt x="49" y="11"/>
                  <a:pt x="49" y="25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1100" b="1" dirty="0">
              <a:latin typeface="B Badr" pitchFamily="2" charset="-78"/>
              <a:ea typeface="Arial Unicode MS" pitchFamily="2"/>
              <a:cs typeface="B Badr" pitchFamily="2" charset="-78"/>
            </a:endParaRPr>
          </a:p>
        </p:txBody>
      </p:sp>
      <p:sp>
        <p:nvSpPr>
          <p:cNvPr id="22" name="Freeform: Shape 3570"/>
          <p:cNvSpPr/>
          <p:nvPr/>
        </p:nvSpPr>
        <p:spPr>
          <a:xfrm>
            <a:off x="4154011" y="1863003"/>
            <a:ext cx="761363" cy="8787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1" h="278">
                <a:moveTo>
                  <a:pt x="241" y="121"/>
                </a:moveTo>
                <a:cubicBezTo>
                  <a:pt x="241" y="54"/>
                  <a:pt x="187" y="0"/>
                  <a:pt x="120" y="0"/>
                </a:cubicBezTo>
                <a:cubicBezTo>
                  <a:pt x="54" y="0"/>
                  <a:pt x="0" y="54"/>
                  <a:pt x="0" y="121"/>
                </a:cubicBezTo>
                <a:cubicBezTo>
                  <a:pt x="0" y="177"/>
                  <a:pt x="38" y="225"/>
                  <a:pt x="90" y="238"/>
                </a:cubicBezTo>
                <a:lnTo>
                  <a:pt x="120" y="278"/>
                </a:lnTo>
                <a:lnTo>
                  <a:pt x="150" y="238"/>
                </a:lnTo>
                <a:cubicBezTo>
                  <a:pt x="203" y="225"/>
                  <a:pt x="241" y="177"/>
                  <a:pt x="241" y="12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1100" b="1" dirty="0">
              <a:latin typeface="B Badr" pitchFamily="2" charset="-78"/>
              <a:ea typeface="Arial Unicode MS" pitchFamily="2"/>
              <a:cs typeface="B Badr" pitchFamily="2" charset="-78"/>
            </a:endParaRPr>
          </a:p>
        </p:txBody>
      </p:sp>
      <p:sp>
        <p:nvSpPr>
          <p:cNvPr id="24" name="Freeform: Shape 3487"/>
          <p:cNvSpPr/>
          <p:nvPr/>
        </p:nvSpPr>
        <p:spPr>
          <a:xfrm>
            <a:off x="6012998" y="4118139"/>
            <a:ext cx="152273" cy="15544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" h="50">
                <a:moveTo>
                  <a:pt x="49" y="25"/>
                </a:moveTo>
                <a:cubicBezTo>
                  <a:pt x="49" y="39"/>
                  <a:pt x="38" y="50"/>
                  <a:pt x="25" y="50"/>
                </a:cubicBezTo>
                <a:cubicBezTo>
                  <a:pt x="11" y="50"/>
                  <a:pt x="0" y="39"/>
                  <a:pt x="0" y="25"/>
                </a:cubicBezTo>
                <a:cubicBezTo>
                  <a:pt x="0" y="12"/>
                  <a:pt x="11" y="0"/>
                  <a:pt x="25" y="0"/>
                </a:cubicBezTo>
                <a:cubicBezTo>
                  <a:pt x="38" y="0"/>
                  <a:pt x="49" y="12"/>
                  <a:pt x="49" y="25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1100" b="1" dirty="0">
              <a:latin typeface="B Badr" pitchFamily="2" charset="-78"/>
              <a:ea typeface="Arial Unicode MS" pitchFamily="2"/>
              <a:cs typeface="B Badr" pitchFamily="2" charset="-78"/>
            </a:endParaRPr>
          </a:p>
        </p:txBody>
      </p:sp>
      <p:sp>
        <p:nvSpPr>
          <p:cNvPr id="25" name="Freeform: Shape 3571"/>
          <p:cNvSpPr/>
          <p:nvPr/>
        </p:nvSpPr>
        <p:spPr>
          <a:xfrm>
            <a:off x="5705288" y="1863004"/>
            <a:ext cx="764536" cy="8787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2" h="278">
                <a:moveTo>
                  <a:pt x="242" y="121"/>
                </a:moveTo>
                <a:cubicBezTo>
                  <a:pt x="242" y="54"/>
                  <a:pt x="188" y="0"/>
                  <a:pt x="122" y="0"/>
                </a:cubicBezTo>
                <a:cubicBezTo>
                  <a:pt x="55" y="0"/>
                  <a:pt x="0" y="54"/>
                  <a:pt x="0" y="121"/>
                </a:cubicBezTo>
                <a:cubicBezTo>
                  <a:pt x="0" y="177"/>
                  <a:pt x="39" y="225"/>
                  <a:pt x="92" y="238"/>
                </a:cubicBezTo>
                <a:lnTo>
                  <a:pt x="122" y="278"/>
                </a:lnTo>
                <a:lnTo>
                  <a:pt x="151" y="238"/>
                </a:lnTo>
                <a:cubicBezTo>
                  <a:pt x="204" y="225"/>
                  <a:pt x="242" y="177"/>
                  <a:pt x="242" y="121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1100" b="1" dirty="0">
              <a:latin typeface="B Badr" pitchFamily="2" charset="-78"/>
              <a:ea typeface="Arial Unicode MS" pitchFamily="2"/>
              <a:cs typeface="B Badr" pitchFamily="2" charset="-78"/>
            </a:endParaRPr>
          </a:p>
        </p:txBody>
      </p:sp>
      <p:sp>
        <p:nvSpPr>
          <p:cNvPr id="28" name="Freeform: Shape 3488"/>
          <p:cNvSpPr/>
          <p:nvPr/>
        </p:nvSpPr>
        <p:spPr>
          <a:xfrm>
            <a:off x="7567446" y="3800906"/>
            <a:ext cx="152273" cy="15227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" h="49">
                <a:moveTo>
                  <a:pt x="49" y="24"/>
                </a:moveTo>
                <a:cubicBezTo>
                  <a:pt x="49" y="38"/>
                  <a:pt x="37" y="49"/>
                  <a:pt x="24" y="49"/>
                </a:cubicBezTo>
                <a:cubicBezTo>
                  <a:pt x="10" y="49"/>
                  <a:pt x="0" y="38"/>
                  <a:pt x="0" y="24"/>
                </a:cubicBezTo>
                <a:cubicBezTo>
                  <a:pt x="0" y="11"/>
                  <a:pt x="10" y="0"/>
                  <a:pt x="24" y="0"/>
                </a:cubicBezTo>
                <a:cubicBezTo>
                  <a:pt x="37" y="0"/>
                  <a:pt x="49" y="11"/>
                  <a:pt x="49" y="24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1100" b="1" dirty="0">
              <a:latin typeface="B Badr" pitchFamily="2" charset="-78"/>
              <a:ea typeface="Arial Unicode MS" pitchFamily="2"/>
              <a:cs typeface="B Badr" pitchFamily="2" charset="-78"/>
            </a:endParaRPr>
          </a:p>
        </p:txBody>
      </p:sp>
      <p:sp>
        <p:nvSpPr>
          <p:cNvPr id="29" name="Freeform: Shape 3572"/>
          <p:cNvSpPr/>
          <p:nvPr/>
        </p:nvSpPr>
        <p:spPr>
          <a:xfrm>
            <a:off x="7262910" y="1863003"/>
            <a:ext cx="761365" cy="8787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1" h="278">
                <a:moveTo>
                  <a:pt x="241" y="121"/>
                </a:moveTo>
                <a:cubicBezTo>
                  <a:pt x="241" y="54"/>
                  <a:pt x="187" y="0"/>
                  <a:pt x="120" y="0"/>
                </a:cubicBezTo>
                <a:cubicBezTo>
                  <a:pt x="54" y="0"/>
                  <a:pt x="0" y="54"/>
                  <a:pt x="0" y="121"/>
                </a:cubicBezTo>
                <a:cubicBezTo>
                  <a:pt x="0" y="177"/>
                  <a:pt x="38" y="225"/>
                  <a:pt x="90" y="238"/>
                </a:cubicBezTo>
                <a:lnTo>
                  <a:pt x="120" y="278"/>
                </a:lnTo>
                <a:lnTo>
                  <a:pt x="150" y="238"/>
                </a:lnTo>
                <a:cubicBezTo>
                  <a:pt x="202" y="225"/>
                  <a:pt x="241" y="177"/>
                  <a:pt x="241" y="121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1100" b="1" dirty="0">
              <a:latin typeface="B Badr" pitchFamily="2" charset="-78"/>
              <a:ea typeface="Arial Unicode MS" pitchFamily="2"/>
              <a:cs typeface="B Badr" pitchFamily="2" charset="-78"/>
            </a:endParaRPr>
          </a:p>
        </p:txBody>
      </p:sp>
      <p:sp>
        <p:nvSpPr>
          <p:cNvPr id="30" name="Freeform: Shape 3489"/>
          <p:cNvSpPr/>
          <p:nvPr/>
        </p:nvSpPr>
        <p:spPr>
          <a:xfrm>
            <a:off x="9118726" y="4349724"/>
            <a:ext cx="152273" cy="15227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" h="49">
                <a:moveTo>
                  <a:pt x="49" y="24"/>
                </a:moveTo>
                <a:cubicBezTo>
                  <a:pt x="49" y="38"/>
                  <a:pt x="39" y="49"/>
                  <a:pt x="25" y="49"/>
                </a:cubicBezTo>
                <a:cubicBezTo>
                  <a:pt x="12" y="49"/>
                  <a:pt x="0" y="38"/>
                  <a:pt x="0" y="24"/>
                </a:cubicBezTo>
                <a:cubicBezTo>
                  <a:pt x="0" y="11"/>
                  <a:pt x="12" y="0"/>
                  <a:pt x="25" y="0"/>
                </a:cubicBezTo>
                <a:cubicBezTo>
                  <a:pt x="39" y="0"/>
                  <a:pt x="49" y="11"/>
                  <a:pt x="49" y="24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1100" b="1" dirty="0">
              <a:latin typeface="B Badr" pitchFamily="2" charset="-78"/>
              <a:ea typeface="Arial Unicode MS" pitchFamily="2"/>
              <a:cs typeface="B Badr" pitchFamily="2" charset="-78"/>
            </a:endParaRPr>
          </a:p>
        </p:txBody>
      </p:sp>
      <p:sp>
        <p:nvSpPr>
          <p:cNvPr id="31" name="Freeform: Shape 3573"/>
          <p:cNvSpPr/>
          <p:nvPr/>
        </p:nvSpPr>
        <p:spPr>
          <a:xfrm>
            <a:off x="8814187" y="1863004"/>
            <a:ext cx="764536" cy="8787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2" h="278">
                <a:moveTo>
                  <a:pt x="242" y="121"/>
                </a:moveTo>
                <a:cubicBezTo>
                  <a:pt x="242" y="54"/>
                  <a:pt x="188" y="0"/>
                  <a:pt x="121" y="0"/>
                </a:cubicBezTo>
                <a:cubicBezTo>
                  <a:pt x="54" y="0"/>
                  <a:pt x="0" y="54"/>
                  <a:pt x="0" y="121"/>
                </a:cubicBezTo>
                <a:cubicBezTo>
                  <a:pt x="0" y="177"/>
                  <a:pt x="39" y="225"/>
                  <a:pt x="91" y="238"/>
                </a:cubicBezTo>
                <a:lnTo>
                  <a:pt x="121" y="278"/>
                </a:lnTo>
                <a:lnTo>
                  <a:pt x="151" y="238"/>
                </a:lnTo>
                <a:cubicBezTo>
                  <a:pt x="203" y="225"/>
                  <a:pt x="242" y="177"/>
                  <a:pt x="242" y="121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1100" b="1" dirty="0">
              <a:latin typeface="B Badr" pitchFamily="2" charset="-78"/>
              <a:ea typeface="Arial Unicode MS" pitchFamily="2"/>
              <a:cs typeface="B Badr" pitchFamily="2" charset="-78"/>
            </a:endParaRPr>
          </a:p>
        </p:txBody>
      </p:sp>
      <p:sp>
        <p:nvSpPr>
          <p:cNvPr id="32" name="Freeform: Shape 3633"/>
          <p:cNvSpPr/>
          <p:nvPr/>
        </p:nvSpPr>
        <p:spPr>
          <a:xfrm>
            <a:off x="1416278" y="2890451"/>
            <a:ext cx="19033" cy="21920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" h="692">
                <a:moveTo>
                  <a:pt x="7" y="7"/>
                </a:moveTo>
                <a:lnTo>
                  <a:pt x="0" y="7"/>
                </a:lnTo>
                <a:lnTo>
                  <a:pt x="0" y="0"/>
                </a:lnTo>
                <a:lnTo>
                  <a:pt x="7" y="0"/>
                </a:lnTo>
                <a:close/>
                <a:moveTo>
                  <a:pt x="7" y="26"/>
                </a:moveTo>
                <a:lnTo>
                  <a:pt x="0" y="26"/>
                </a:lnTo>
                <a:lnTo>
                  <a:pt x="0" y="19"/>
                </a:lnTo>
                <a:lnTo>
                  <a:pt x="7" y="19"/>
                </a:lnTo>
                <a:close/>
                <a:moveTo>
                  <a:pt x="7" y="45"/>
                </a:moveTo>
                <a:lnTo>
                  <a:pt x="0" y="45"/>
                </a:lnTo>
                <a:lnTo>
                  <a:pt x="0" y="38"/>
                </a:lnTo>
                <a:lnTo>
                  <a:pt x="7" y="38"/>
                </a:lnTo>
                <a:close/>
                <a:moveTo>
                  <a:pt x="7" y="64"/>
                </a:moveTo>
                <a:lnTo>
                  <a:pt x="0" y="64"/>
                </a:lnTo>
                <a:lnTo>
                  <a:pt x="0" y="57"/>
                </a:lnTo>
                <a:lnTo>
                  <a:pt x="7" y="57"/>
                </a:lnTo>
                <a:close/>
                <a:moveTo>
                  <a:pt x="7" y="83"/>
                </a:moveTo>
                <a:lnTo>
                  <a:pt x="0" y="83"/>
                </a:lnTo>
                <a:lnTo>
                  <a:pt x="0" y="76"/>
                </a:lnTo>
                <a:lnTo>
                  <a:pt x="7" y="76"/>
                </a:lnTo>
                <a:close/>
                <a:moveTo>
                  <a:pt x="7" y="102"/>
                </a:moveTo>
                <a:lnTo>
                  <a:pt x="0" y="102"/>
                </a:lnTo>
                <a:lnTo>
                  <a:pt x="0" y="95"/>
                </a:lnTo>
                <a:lnTo>
                  <a:pt x="7" y="95"/>
                </a:lnTo>
                <a:close/>
                <a:moveTo>
                  <a:pt x="7" y="121"/>
                </a:moveTo>
                <a:lnTo>
                  <a:pt x="0" y="121"/>
                </a:lnTo>
                <a:lnTo>
                  <a:pt x="0" y="114"/>
                </a:lnTo>
                <a:lnTo>
                  <a:pt x="7" y="114"/>
                </a:lnTo>
                <a:close/>
                <a:moveTo>
                  <a:pt x="7" y="141"/>
                </a:moveTo>
                <a:lnTo>
                  <a:pt x="0" y="141"/>
                </a:lnTo>
                <a:lnTo>
                  <a:pt x="0" y="133"/>
                </a:lnTo>
                <a:lnTo>
                  <a:pt x="7" y="133"/>
                </a:lnTo>
                <a:close/>
                <a:moveTo>
                  <a:pt x="7" y="159"/>
                </a:moveTo>
                <a:lnTo>
                  <a:pt x="0" y="159"/>
                </a:lnTo>
                <a:lnTo>
                  <a:pt x="0" y="152"/>
                </a:lnTo>
                <a:lnTo>
                  <a:pt x="7" y="152"/>
                </a:lnTo>
                <a:close/>
                <a:moveTo>
                  <a:pt x="7" y="178"/>
                </a:moveTo>
                <a:lnTo>
                  <a:pt x="0" y="178"/>
                </a:lnTo>
                <a:lnTo>
                  <a:pt x="0" y="171"/>
                </a:lnTo>
                <a:lnTo>
                  <a:pt x="7" y="171"/>
                </a:lnTo>
                <a:close/>
                <a:moveTo>
                  <a:pt x="7" y="197"/>
                </a:moveTo>
                <a:lnTo>
                  <a:pt x="0" y="197"/>
                </a:lnTo>
                <a:lnTo>
                  <a:pt x="0" y="190"/>
                </a:lnTo>
                <a:lnTo>
                  <a:pt x="7" y="190"/>
                </a:lnTo>
                <a:close/>
                <a:moveTo>
                  <a:pt x="7" y="217"/>
                </a:moveTo>
                <a:lnTo>
                  <a:pt x="0" y="217"/>
                </a:lnTo>
                <a:lnTo>
                  <a:pt x="0" y="209"/>
                </a:lnTo>
                <a:lnTo>
                  <a:pt x="7" y="209"/>
                </a:lnTo>
                <a:close/>
                <a:moveTo>
                  <a:pt x="7" y="235"/>
                </a:moveTo>
                <a:lnTo>
                  <a:pt x="0" y="235"/>
                </a:lnTo>
                <a:lnTo>
                  <a:pt x="0" y="228"/>
                </a:lnTo>
                <a:lnTo>
                  <a:pt x="7" y="228"/>
                </a:lnTo>
                <a:close/>
                <a:moveTo>
                  <a:pt x="7" y="254"/>
                </a:moveTo>
                <a:lnTo>
                  <a:pt x="0" y="254"/>
                </a:lnTo>
                <a:lnTo>
                  <a:pt x="0" y="247"/>
                </a:lnTo>
                <a:lnTo>
                  <a:pt x="7" y="247"/>
                </a:lnTo>
                <a:close/>
                <a:moveTo>
                  <a:pt x="7" y="273"/>
                </a:moveTo>
                <a:lnTo>
                  <a:pt x="0" y="273"/>
                </a:lnTo>
                <a:lnTo>
                  <a:pt x="0" y="266"/>
                </a:lnTo>
                <a:lnTo>
                  <a:pt x="7" y="266"/>
                </a:lnTo>
                <a:close/>
                <a:moveTo>
                  <a:pt x="7" y="293"/>
                </a:moveTo>
                <a:lnTo>
                  <a:pt x="0" y="293"/>
                </a:lnTo>
                <a:lnTo>
                  <a:pt x="0" y="285"/>
                </a:lnTo>
                <a:lnTo>
                  <a:pt x="7" y="285"/>
                </a:lnTo>
                <a:close/>
                <a:moveTo>
                  <a:pt x="7" y="312"/>
                </a:moveTo>
                <a:lnTo>
                  <a:pt x="0" y="312"/>
                </a:lnTo>
                <a:lnTo>
                  <a:pt x="0" y="304"/>
                </a:lnTo>
                <a:lnTo>
                  <a:pt x="7" y="304"/>
                </a:lnTo>
                <a:close/>
                <a:moveTo>
                  <a:pt x="7" y="330"/>
                </a:moveTo>
                <a:lnTo>
                  <a:pt x="0" y="330"/>
                </a:lnTo>
                <a:lnTo>
                  <a:pt x="0" y="323"/>
                </a:lnTo>
                <a:lnTo>
                  <a:pt x="7" y="323"/>
                </a:lnTo>
                <a:close/>
                <a:moveTo>
                  <a:pt x="7" y="349"/>
                </a:moveTo>
                <a:lnTo>
                  <a:pt x="0" y="349"/>
                </a:lnTo>
                <a:lnTo>
                  <a:pt x="0" y="342"/>
                </a:lnTo>
                <a:lnTo>
                  <a:pt x="7" y="342"/>
                </a:lnTo>
                <a:close/>
                <a:moveTo>
                  <a:pt x="7" y="369"/>
                </a:moveTo>
                <a:lnTo>
                  <a:pt x="0" y="369"/>
                </a:lnTo>
                <a:lnTo>
                  <a:pt x="0" y="361"/>
                </a:lnTo>
                <a:lnTo>
                  <a:pt x="7" y="361"/>
                </a:lnTo>
                <a:close/>
                <a:moveTo>
                  <a:pt x="7" y="388"/>
                </a:moveTo>
                <a:lnTo>
                  <a:pt x="0" y="388"/>
                </a:lnTo>
                <a:lnTo>
                  <a:pt x="0" y="380"/>
                </a:lnTo>
                <a:lnTo>
                  <a:pt x="7" y="380"/>
                </a:lnTo>
                <a:close/>
                <a:moveTo>
                  <a:pt x="7" y="407"/>
                </a:moveTo>
                <a:lnTo>
                  <a:pt x="0" y="407"/>
                </a:lnTo>
                <a:lnTo>
                  <a:pt x="0" y="399"/>
                </a:lnTo>
                <a:lnTo>
                  <a:pt x="7" y="399"/>
                </a:lnTo>
                <a:close/>
                <a:moveTo>
                  <a:pt x="7" y="425"/>
                </a:moveTo>
                <a:lnTo>
                  <a:pt x="0" y="425"/>
                </a:lnTo>
                <a:lnTo>
                  <a:pt x="0" y="418"/>
                </a:lnTo>
                <a:lnTo>
                  <a:pt x="7" y="418"/>
                </a:lnTo>
                <a:close/>
                <a:moveTo>
                  <a:pt x="7" y="445"/>
                </a:moveTo>
                <a:lnTo>
                  <a:pt x="0" y="445"/>
                </a:lnTo>
                <a:lnTo>
                  <a:pt x="0" y="437"/>
                </a:lnTo>
                <a:lnTo>
                  <a:pt x="7" y="437"/>
                </a:lnTo>
                <a:close/>
                <a:moveTo>
                  <a:pt x="7" y="464"/>
                </a:moveTo>
                <a:lnTo>
                  <a:pt x="0" y="464"/>
                </a:lnTo>
                <a:lnTo>
                  <a:pt x="0" y="456"/>
                </a:lnTo>
                <a:lnTo>
                  <a:pt x="7" y="456"/>
                </a:lnTo>
                <a:close/>
                <a:moveTo>
                  <a:pt x="7" y="483"/>
                </a:moveTo>
                <a:lnTo>
                  <a:pt x="0" y="483"/>
                </a:lnTo>
                <a:lnTo>
                  <a:pt x="0" y="475"/>
                </a:lnTo>
                <a:lnTo>
                  <a:pt x="7" y="475"/>
                </a:lnTo>
                <a:close/>
                <a:moveTo>
                  <a:pt x="7" y="501"/>
                </a:moveTo>
                <a:lnTo>
                  <a:pt x="0" y="501"/>
                </a:lnTo>
                <a:lnTo>
                  <a:pt x="0" y="494"/>
                </a:lnTo>
                <a:lnTo>
                  <a:pt x="7" y="494"/>
                </a:lnTo>
                <a:close/>
                <a:moveTo>
                  <a:pt x="7" y="521"/>
                </a:moveTo>
                <a:lnTo>
                  <a:pt x="0" y="521"/>
                </a:lnTo>
                <a:lnTo>
                  <a:pt x="0" y="513"/>
                </a:lnTo>
                <a:lnTo>
                  <a:pt x="7" y="513"/>
                </a:lnTo>
                <a:close/>
                <a:moveTo>
                  <a:pt x="7" y="540"/>
                </a:moveTo>
                <a:lnTo>
                  <a:pt x="0" y="540"/>
                </a:lnTo>
                <a:lnTo>
                  <a:pt x="0" y="532"/>
                </a:lnTo>
                <a:lnTo>
                  <a:pt x="7" y="532"/>
                </a:lnTo>
                <a:close/>
                <a:moveTo>
                  <a:pt x="7" y="559"/>
                </a:moveTo>
                <a:lnTo>
                  <a:pt x="0" y="559"/>
                </a:lnTo>
                <a:lnTo>
                  <a:pt x="0" y="551"/>
                </a:lnTo>
                <a:lnTo>
                  <a:pt x="7" y="551"/>
                </a:lnTo>
                <a:close/>
                <a:moveTo>
                  <a:pt x="7" y="577"/>
                </a:moveTo>
                <a:lnTo>
                  <a:pt x="0" y="577"/>
                </a:lnTo>
                <a:lnTo>
                  <a:pt x="0" y="570"/>
                </a:lnTo>
                <a:lnTo>
                  <a:pt x="7" y="570"/>
                </a:lnTo>
                <a:close/>
                <a:moveTo>
                  <a:pt x="7" y="597"/>
                </a:moveTo>
                <a:lnTo>
                  <a:pt x="0" y="597"/>
                </a:lnTo>
                <a:lnTo>
                  <a:pt x="0" y="589"/>
                </a:lnTo>
                <a:lnTo>
                  <a:pt x="7" y="589"/>
                </a:lnTo>
                <a:close/>
                <a:moveTo>
                  <a:pt x="7" y="616"/>
                </a:moveTo>
                <a:lnTo>
                  <a:pt x="0" y="616"/>
                </a:lnTo>
                <a:lnTo>
                  <a:pt x="0" y="608"/>
                </a:lnTo>
                <a:lnTo>
                  <a:pt x="7" y="608"/>
                </a:lnTo>
                <a:close/>
                <a:moveTo>
                  <a:pt x="7" y="635"/>
                </a:moveTo>
                <a:lnTo>
                  <a:pt x="0" y="635"/>
                </a:lnTo>
                <a:lnTo>
                  <a:pt x="0" y="627"/>
                </a:lnTo>
                <a:lnTo>
                  <a:pt x="7" y="627"/>
                </a:lnTo>
                <a:close/>
                <a:moveTo>
                  <a:pt x="7" y="654"/>
                </a:moveTo>
                <a:lnTo>
                  <a:pt x="0" y="654"/>
                </a:lnTo>
                <a:lnTo>
                  <a:pt x="0" y="646"/>
                </a:lnTo>
                <a:lnTo>
                  <a:pt x="7" y="646"/>
                </a:lnTo>
                <a:close/>
                <a:moveTo>
                  <a:pt x="7" y="673"/>
                </a:moveTo>
                <a:lnTo>
                  <a:pt x="0" y="673"/>
                </a:lnTo>
                <a:lnTo>
                  <a:pt x="0" y="665"/>
                </a:lnTo>
                <a:lnTo>
                  <a:pt x="7" y="665"/>
                </a:lnTo>
                <a:close/>
                <a:moveTo>
                  <a:pt x="7" y="692"/>
                </a:moveTo>
                <a:lnTo>
                  <a:pt x="0" y="692"/>
                </a:lnTo>
                <a:lnTo>
                  <a:pt x="0" y="684"/>
                </a:lnTo>
                <a:lnTo>
                  <a:pt x="7" y="684"/>
                </a:lnTo>
                <a:close/>
              </a:path>
            </a:pathLst>
          </a:custGeom>
          <a:solidFill>
            <a:srgbClr val="6E6F7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1100" b="1" dirty="0">
              <a:latin typeface="B Badr" pitchFamily="2" charset="-78"/>
              <a:ea typeface="Arial Unicode MS" pitchFamily="2"/>
              <a:cs typeface="B Badr" pitchFamily="2" charset="-78"/>
            </a:endParaRPr>
          </a:p>
        </p:txBody>
      </p:sp>
      <p:sp>
        <p:nvSpPr>
          <p:cNvPr id="33" name="Freeform: Shape 3634"/>
          <p:cNvSpPr/>
          <p:nvPr/>
        </p:nvSpPr>
        <p:spPr>
          <a:xfrm>
            <a:off x="2970717" y="2890451"/>
            <a:ext cx="22207" cy="12784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404">
                <a:moveTo>
                  <a:pt x="8" y="7"/>
                </a:moveTo>
                <a:lnTo>
                  <a:pt x="0" y="7"/>
                </a:lnTo>
                <a:lnTo>
                  <a:pt x="0" y="0"/>
                </a:lnTo>
                <a:lnTo>
                  <a:pt x="8" y="0"/>
                </a:lnTo>
                <a:close/>
                <a:moveTo>
                  <a:pt x="8" y="26"/>
                </a:moveTo>
                <a:lnTo>
                  <a:pt x="0" y="26"/>
                </a:lnTo>
                <a:lnTo>
                  <a:pt x="0" y="19"/>
                </a:lnTo>
                <a:lnTo>
                  <a:pt x="8" y="19"/>
                </a:lnTo>
                <a:close/>
                <a:moveTo>
                  <a:pt x="8" y="45"/>
                </a:moveTo>
                <a:lnTo>
                  <a:pt x="0" y="45"/>
                </a:lnTo>
                <a:lnTo>
                  <a:pt x="0" y="38"/>
                </a:lnTo>
                <a:lnTo>
                  <a:pt x="8" y="38"/>
                </a:lnTo>
                <a:close/>
                <a:moveTo>
                  <a:pt x="8" y="64"/>
                </a:moveTo>
                <a:lnTo>
                  <a:pt x="0" y="64"/>
                </a:lnTo>
                <a:lnTo>
                  <a:pt x="0" y="57"/>
                </a:lnTo>
                <a:lnTo>
                  <a:pt x="8" y="57"/>
                </a:lnTo>
                <a:close/>
                <a:moveTo>
                  <a:pt x="8" y="83"/>
                </a:moveTo>
                <a:lnTo>
                  <a:pt x="0" y="83"/>
                </a:lnTo>
                <a:lnTo>
                  <a:pt x="0" y="76"/>
                </a:lnTo>
                <a:lnTo>
                  <a:pt x="8" y="76"/>
                </a:lnTo>
                <a:close/>
                <a:moveTo>
                  <a:pt x="8" y="102"/>
                </a:moveTo>
                <a:lnTo>
                  <a:pt x="0" y="102"/>
                </a:lnTo>
                <a:lnTo>
                  <a:pt x="0" y="95"/>
                </a:lnTo>
                <a:lnTo>
                  <a:pt x="8" y="95"/>
                </a:lnTo>
                <a:close/>
                <a:moveTo>
                  <a:pt x="8" y="121"/>
                </a:moveTo>
                <a:lnTo>
                  <a:pt x="0" y="121"/>
                </a:lnTo>
                <a:lnTo>
                  <a:pt x="0" y="114"/>
                </a:lnTo>
                <a:lnTo>
                  <a:pt x="8" y="114"/>
                </a:lnTo>
                <a:close/>
                <a:moveTo>
                  <a:pt x="8" y="141"/>
                </a:moveTo>
                <a:lnTo>
                  <a:pt x="0" y="141"/>
                </a:lnTo>
                <a:lnTo>
                  <a:pt x="0" y="133"/>
                </a:lnTo>
                <a:lnTo>
                  <a:pt x="8" y="133"/>
                </a:lnTo>
                <a:close/>
                <a:moveTo>
                  <a:pt x="8" y="159"/>
                </a:moveTo>
                <a:lnTo>
                  <a:pt x="0" y="159"/>
                </a:lnTo>
                <a:lnTo>
                  <a:pt x="0" y="152"/>
                </a:lnTo>
                <a:lnTo>
                  <a:pt x="8" y="152"/>
                </a:lnTo>
                <a:close/>
                <a:moveTo>
                  <a:pt x="8" y="178"/>
                </a:moveTo>
                <a:lnTo>
                  <a:pt x="0" y="178"/>
                </a:lnTo>
                <a:lnTo>
                  <a:pt x="0" y="171"/>
                </a:lnTo>
                <a:lnTo>
                  <a:pt x="8" y="171"/>
                </a:lnTo>
                <a:close/>
                <a:moveTo>
                  <a:pt x="8" y="197"/>
                </a:moveTo>
                <a:lnTo>
                  <a:pt x="0" y="197"/>
                </a:lnTo>
                <a:lnTo>
                  <a:pt x="0" y="190"/>
                </a:lnTo>
                <a:lnTo>
                  <a:pt x="8" y="190"/>
                </a:lnTo>
                <a:close/>
                <a:moveTo>
                  <a:pt x="8" y="217"/>
                </a:moveTo>
                <a:lnTo>
                  <a:pt x="0" y="217"/>
                </a:lnTo>
                <a:lnTo>
                  <a:pt x="0" y="209"/>
                </a:lnTo>
                <a:lnTo>
                  <a:pt x="8" y="209"/>
                </a:lnTo>
                <a:close/>
                <a:moveTo>
                  <a:pt x="8" y="235"/>
                </a:moveTo>
                <a:lnTo>
                  <a:pt x="0" y="235"/>
                </a:lnTo>
                <a:lnTo>
                  <a:pt x="0" y="228"/>
                </a:lnTo>
                <a:lnTo>
                  <a:pt x="8" y="228"/>
                </a:lnTo>
                <a:close/>
                <a:moveTo>
                  <a:pt x="8" y="254"/>
                </a:moveTo>
                <a:lnTo>
                  <a:pt x="0" y="254"/>
                </a:lnTo>
                <a:lnTo>
                  <a:pt x="0" y="247"/>
                </a:lnTo>
                <a:lnTo>
                  <a:pt x="8" y="247"/>
                </a:lnTo>
                <a:close/>
                <a:moveTo>
                  <a:pt x="8" y="273"/>
                </a:moveTo>
                <a:lnTo>
                  <a:pt x="0" y="273"/>
                </a:lnTo>
                <a:lnTo>
                  <a:pt x="0" y="266"/>
                </a:lnTo>
                <a:lnTo>
                  <a:pt x="8" y="266"/>
                </a:lnTo>
                <a:close/>
                <a:moveTo>
                  <a:pt x="8" y="293"/>
                </a:moveTo>
                <a:lnTo>
                  <a:pt x="0" y="293"/>
                </a:lnTo>
                <a:lnTo>
                  <a:pt x="0" y="285"/>
                </a:lnTo>
                <a:lnTo>
                  <a:pt x="8" y="285"/>
                </a:lnTo>
                <a:close/>
                <a:moveTo>
                  <a:pt x="8" y="312"/>
                </a:moveTo>
                <a:lnTo>
                  <a:pt x="0" y="312"/>
                </a:lnTo>
                <a:lnTo>
                  <a:pt x="0" y="304"/>
                </a:lnTo>
                <a:lnTo>
                  <a:pt x="8" y="304"/>
                </a:lnTo>
                <a:close/>
                <a:moveTo>
                  <a:pt x="8" y="330"/>
                </a:moveTo>
                <a:lnTo>
                  <a:pt x="0" y="330"/>
                </a:lnTo>
                <a:lnTo>
                  <a:pt x="0" y="323"/>
                </a:lnTo>
                <a:lnTo>
                  <a:pt x="8" y="323"/>
                </a:lnTo>
                <a:close/>
                <a:moveTo>
                  <a:pt x="8" y="349"/>
                </a:moveTo>
                <a:lnTo>
                  <a:pt x="0" y="349"/>
                </a:lnTo>
                <a:lnTo>
                  <a:pt x="0" y="342"/>
                </a:lnTo>
                <a:lnTo>
                  <a:pt x="8" y="342"/>
                </a:lnTo>
                <a:close/>
                <a:moveTo>
                  <a:pt x="8" y="369"/>
                </a:moveTo>
                <a:lnTo>
                  <a:pt x="0" y="369"/>
                </a:lnTo>
                <a:lnTo>
                  <a:pt x="0" y="361"/>
                </a:lnTo>
                <a:lnTo>
                  <a:pt x="8" y="361"/>
                </a:lnTo>
                <a:close/>
                <a:moveTo>
                  <a:pt x="8" y="388"/>
                </a:moveTo>
                <a:lnTo>
                  <a:pt x="0" y="388"/>
                </a:lnTo>
                <a:lnTo>
                  <a:pt x="0" y="380"/>
                </a:lnTo>
                <a:lnTo>
                  <a:pt x="8" y="380"/>
                </a:lnTo>
                <a:close/>
                <a:moveTo>
                  <a:pt x="8" y="404"/>
                </a:moveTo>
                <a:lnTo>
                  <a:pt x="0" y="404"/>
                </a:lnTo>
                <a:lnTo>
                  <a:pt x="0" y="399"/>
                </a:lnTo>
                <a:lnTo>
                  <a:pt x="8" y="399"/>
                </a:lnTo>
                <a:close/>
              </a:path>
            </a:pathLst>
          </a:custGeom>
          <a:solidFill>
            <a:srgbClr val="6E6F7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1100" b="1" dirty="0">
              <a:latin typeface="B Badr" pitchFamily="2" charset="-78"/>
              <a:ea typeface="Arial Unicode MS" pitchFamily="2"/>
              <a:cs typeface="B Badr" pitchFamily="2" charset="-78"/>
            </a:endParaRPr>
          </a:p>
        </p:txBody>
      </p:sp>
      <p:sp>
        <p:nvSpPr>
          <p:cNvPr id="34" name="Freeform: Shape 3635"/>
          <p:cNvSpPr/>
          <p:nvPr/>
        </p:nvSpPr>
        <p:spPr>
          <a:xfrm>
            <a:off x="4525177" y="2890451"/>
            <a:ext cx="19033" cy="157348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" h="497">
                <a:moveTo>
                  <a:pt x="7" y="7"/>
                </a:moveTo>
                <a:lnTo>
                  <a:pt x="0" y="7"/>
                </a:lnTo>
                <a:lnTo>
                  <a:pt x="0" y="0"/>
                </a:lnTo>
                <a:lnTo>
                  <a:pt x="7" y="0"/>
                </a:lnTo>
                <a:close/>
                <a:moveTo>
                  <a:pt x="7" y="26"/>
                </a:moveTo>
                <a:lnTo>
                  <a:pt x="0" y="26"/>
                </a:lnTo>
                <a:lnTo>
                  <a:pt x="0" y="19"/>
                </a:lnTo>
                <a:lnTo>
                  <a:pt x="7" y="19"/>
                </a:lnTo>
                <a:close/>
                <a:moveTo>
                  <a:pt x="7" y="45"/>
                </a:moveTo>
                <a:lnTo>
                  <a:pt x="0" y="45"/>
                </a:lnTo>
                <a:lnTo>
                  <a:pt x="0" y="38"/>
                </a:lnTo>
                <a:lnTo>
                  <a:pt x="7" y="38"/>
                </a:lnTo>
                <a:close/>
                <a:moveTo>
                  <a:pt x="7" y="64"/>
                </a:moveTo>
                <a:lnTo>
                  <a:pt x="0" y="64"/>
                </a:lnTo>
                <a:lnTo>
                  <a:pt x="0" y="57"/>
                </a:lnTo>
                <a:lnTo>
                  <a:pt x="7" y="57"/>
                </a:lnTo>
                <a:close/>
                <a:moveTo>
                  <a:pt x="7" y="83"/>
                </a:moveTo>
                <a:lnTo>
                  <a:pt x="0" y="83"/>
                </a:lnTo>
                <a:lnTo>
                  <a:pt x="0" y="76"/>
                </a:lnTo>
                <a:lnTo>
                  <a:pt x="7" y="76"/>
                </a:lnTo>
                <a:close/>
                <a:moveTo>
                  <a:pt x="7" y="102"/>
                </a:moveTo>
                <a:lnTo>
                  <a:pt x="0" y="102"/>
                </a:lnTo>
                <a:lnTo>
                  <a:pt x="0" y="95"/>
                </a:lnTo>
                <a:lnTo>
                  <a:pt x="7" y="95"/>
                </a:lnTo>
                <a:close/>
                <a:moveTo>
                  <a:pt x="7" y="121"/>
                </a:moveTo>
                <a:lnTo>
                  <a:pt x="0" y="121"/>
                </a:lnTo>
                <a:lnTo>
                  <a:pt x="0" y="114"/>
                </a:lnTo>
                <a:lnTo>
                  <a:pt x="7" y="114"/>
                </a:lnTo>
                <a:close/>
                <a:moveTo>
                  <a:pt x="7" y="141"/>
                </a:moveTo>
                <a:lnTo>
                  <a:pt x="0" y="141"/>
                </a:lnTo>
                <a:lnTo>
                  <a:pt x="0" y="133"/>
                </a:lnTo>
                <a:lnTo>
                  <a:pt x="7" y="133"/>
                </a:lnTo>
                <a:close/>
                <a:moveTo>
                  <a:pt x="7" y="159"/>
                </a:moveTo>
                <a:lnTo>
                  <a:pt x="0" y="159"/>
                </a:lnTo>
                <a:lnTo>
                  <a:pt x="0" y="152"/>
                </a:lnTo>
                <a:lnTo>
                  <a:pt x="7" y="152"/>
                </a:lnTo>
                <a:close/>
                <a:moveTo>
                  <a:pt x="7" y="178"/>
                </a:moveTo>
                <a:lnTo>
                  <a:pt x="0" y="178"/>
                </a:lnTo>
                <a:lnTo>
                  <a:pt x="0" y="171"/>
                </a:lnTo>
                <a:lnTo>
                  <a:pt x="7" y="171"/>
                </a:lnTo>
                <a:close/>
                <a:moveTo>
                  <a:pt x="7" y="197"/>
                </a:moveTo>
                <a:lnTo>
                  <a:pt x="0" y="197"/>
                </a:lnTo>
                <a:lnTo>
                  <a:pt x="0" y="190"/>
                </a:lnTo>
                <a:lnTo>
                  <a:pt x="7" y="190"/>
                </a:lnTo>
                <a:close/>
                <a:moveTo>
                  <a:pt x="7" y="217"/>
                </a:moveTo>
                <a:lnTo>
                  <a:pt x="0" y="217"/>
                </a:lnTo>
                <a:lnTo>
                  <a:pt x="0" y="209"/>
                </a:lnTo>
                <a:lnTo>
                  <a:pt x="7" y="209"/>
                </a:lnTo>
                <a:close/>
                <a:moveTo>
                  <a:pt x="7" y="235"/>
                </a:moveTo>
                <a:lnTo>
                  <a:pt x="0" y="235"/>
                </a:lnTo>
                <a:lnTo>
                  <a:pt x="0" y="228"/>
                </a:lnTo>
                <a:lnTo>
                  <a:pt x="7" y="228"/>
                </a:lnTo>
                <a:close/>
                <a:moveTo>
                  <a:pt x="7" y="254"/>
                </a:moveTo>
                <a:lnTo>
                  <a:pt x="0" y="254"/>
                </a:lnTo>
                <a:lnTo>
                  <a:pt x="0" y="247"/>
                </a:lnTo>
                <a:lnTo>
                  <a:pt x="7" y="247"/>
                </a:lnTo>
                <a:close/>
                <a:moveTo>
                  <a:pt x="7" y="273"/>
                </a:moveTo>
                <a:lnTo>
                  <a:pt x="0" y="273"/>
                </a:lnTo>
                <a:lnTo>
                  <a:pt x="0" y="266"/>
                </a:lnTo>
                <a:lnTo>
                  <a:pt x="7" y="266"/>
                </a:lnTo>
                <a:close/>
                <a:moveTo>
                  <a:pt x="7" y="293"/>
                </a:moveTo>
                <a:lnTo>
                  <a:pt x="0" y="293"/>
                </a:lnTo>
                <a:lnTo>
                  <a:pt x="0" y="285"/>
                </a:lnTo>
                <a:lnTo>
                  <a:pt x="7" y="285"/>
                </a:lnTo>
                <a:close/>
                <a:moveTo>
                  <a:pt x="7" y="312"/>
                </a:moveTo>
                <a:lnTo>
                  <a:pt x="0" y="312"/>
                </a:lnTo>
                <a:lnTo>
                  <a:pt x="0" y="304"/>
                </a:lnTo>
                <a:lnTo>
                  <a:pt x="7" y="304"/>
                </a:lnTo>
                <a:close/>
                <a:moveTo>
                  <a:pt x="7" y="330"/>
                </a:moveTo>
                <a:lnTo>
                  <a:pt x="0" y="330"/>
                </a:lnTo>
                <a:lnTo>
                  <a:pt x="0" y="323"/>
                </a:lnTo>
                <a:lnTo>
                  <a:pt x="7" y="323"/>
                </a:lnTo>
                <a:close/>
                <a:moveTo>
                  <a:pt x="7" y="349"/>
                </a:moveTo>
                <a:lnTo>
                  <a:pt x="0" y="349"/>
                </a:lnTo>
                <a:lnTo>
                  <a:pt x="0" y="342"/>
                </a:lnTo>
                <a:lnTo>
                  <a:pt x="7" y="342"/>
                </a:lnTo>
                <a:close/>
                <a:moveTo>
                  <a:pt x="7" y="369"/>
                </a:moveTo>
                <a:lnTo>
                  <a:pt x="0" y="369"/>
                </a:lnTo>
                <a:lnTo>
                  <a:pt x="0" y="361"/>
                </a:lnTo>
                <a:lnTo>
                  <a:pt x="7" y="361"/>
                </a:lnTo>
                <a:close/>
                <a:moveTo>
                  <a:pt x="7" y="388"/>
                </a:moveTo>
                <a:lnTo>
                  <a:pt x="0" y="388"/>
                </a:lnTo>
                <a:lnTo>
                  <a:pt x="0" y="380"/>
                </a:lnTo>
                <a:lnTo>
                  <a:pt x="7" y="380"/>
                </a:lnTo>
                <a:close/>
                <a:moveTo>
                  <a:pt x="7" y="407"/>
                </a:moveTo>
                <a:lnTo>
                  <a:pt x="0" y="407"/>
                </a:lnTo>
                <a:lnTo>
                  <a:pt x="0" y="399"/>
                </a:lnTo>
                <a:lnTo>
                  <a:pt x="7" y="399"/>
                </a:lnTo>
                <a:close/>
                <a:moveTo>
                  <a:pt x="7" y="425"/>
                </a:moveTo>
                <a:lnTo>
                  <a:pt x="0" y="425"/>
                </a:lnTo>
                <a:lnTo>
                  <a:pt x="0" y="418"/>
                </a:lnTo>
                <a:lnTo>
                  <a:pt x="7" y="418"/>
                </a:lnTo>
                <a:close/>
                <a:moveTo>
                  <a:pt x="7" y="445"/>
                </a:moveTo>
                <a:lnTo>
                  <a:pt x="0" y="445"/>
                </a:lnTo>
                <a:lnTo>
                  <a:pt x="0" y="437"/>
                </a:lnTo>
                <a:lnTo>
                  <a:pt x="7" y="437"/>
                </a:lnTo>
                <a:close/>
                <a:moveTo>
                  <a:pt x="7" y="464"/>
                </a:moveTo>
                <a:lnTo>
                  <a:pt x="0" y="464"/>
                </a:lnTo>
                <a:lnTo>
                  <a:pt x="0" y="456"/>
                </a:lnTo>
                <a:lnTo>
                  <a:pt x="7" y="456"/>
                </a:lnTo>
                <a:close/>
                <a:moveTo>
                  <a:pt x="7" y="483"/>
                </a:moveTo>
                <a:lnTo>
                  <a:pt x="0" y="483"/>
                </a:lnTo>
                <a:lnTo>
                  <a:pt x="0" y="475"/>
                </a:lnTo>
                <a:lnTo>
                  <a:pt x="7" y="475"/>
                </a:lnTo>
                <a:close/>
                <a:moveTo>
                  <a:pt x="7" y="497"/>
                </a:moveTo>
                <a:lnTo>
                  <a:pt x="0" y="497"/>
                </a:lnTo>
                <a:lnTo>
                  <a:pt x="0" y="494"/>
                </a:lnTo>
                <a:lnTo>
                  <a:pt x="7" y="494"/>
                </a:lnTo>
                <a:close/>
              </a:path>
            </a:pathLst>
          </a:custGeom>
          <a:solidFill>
            <a:srgbClr val="6E6F7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1100" b="1" dirty="0">
              <a:latin typeface="B Badr" pitchFamily="2" charset="-78"/>
              <a:ea typeface="Arial Unicode MS" pitchFamily="2"/>
              <a:cs typeface="B Badr" pitchFamily="2" charset="-78"/>
            </a:endParaRPr>
          </a:p>
        </p:txBody>
      </p:sp>
      <p:sp>
        <p:nvSpPr>
          <p:cNvPr id="35" name="Freeform: Shape 3636"/>
          <p:cNvSpPr/>
          <p:nvPr/>
        </p:nvSpPr>
        <p:spPr>
          <a:xfrm>
            <a:off x="6079626" y="2890451"/>
            <a:ext cx="19033" cy="104370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" h="330">
                <a:moveTo>
                  <a:pt x="7" y="7"/>
                </a:moveTo>
                <a:lnTo>
                  <a:pt x="0" y="7"/>
                </a:lnTo>
                <a:lnTo>
                  <a:pt x="0" y="0"/>
                </a:lnTo>
                <a:lnTo>
                  <a:pt x="7" y="0"/>
                </a:lnTo>
                <a:close/>
                <a:moveTo>
                  <a:pt x="7" y="26"/>
                </a:moveTo>
                <a:lnTo>
                  <a:pt x="0" y="26"/>
                </a:lnTo>
                <a:lnTo>
                  <a:pt x="0" y="19"/>
                </a:lnTo>
                <a:lnTo>
                  <a:pt x="7" y="19"/>
                </a:lnTo>
                <a:close/>
                <a:moveTo>
                  <a:pt x="7" y="45"/>
                </a:moveTo>
                <a:lnTo>
                  <a:pt x="0" y="45"/>
                </a:lnTo>
                <a:lnTo>
                  <a:pt x="0" y="38"/>
                </a:lnTo>
                <a:lnTo>
                  <a:pt x="7" y="38"/>
                </a:lnTo>
                <a:close/>
                <a:moveTo>
                  <a:pt x="7" y="64"/>
                </a:moveTo>
                <a:lnTo>
                  <a:pt x="0" y="64"/>
                </a:lnTo>
                <a:lnTo>
                  <a:pt x="0" y="57"/>
                </a:lnTo>
                <a:lnTo>
                  <a:pt x="7" y="57"/>
                </a:lnTo>
                <a:close/>
                <a:moveTo>
                  <a:pt x="7" y="83"/>
                </a:moveTo>
                <a:lnTo>
                  <a:pt x="0" y="83"/>
                </a:lnTo>
                <a:lnTo>
                  <a:pt x="0" y="76"/>
                </a:lnTo>
                <a:lnTo>
                  <a:pt x="7" y="76"/>
                </a:lnTo>
                <a:close/>
                <a:moveTo>
                  <a:pt x="7" y="102"/>
                </a:moveTo>
                <a:lnTo>
                  <a:pt x="0" y="102"/>
                </a:lnTo>
                <a:lnTo>
                  <a:pt x="0" y="95"/>
                </a:lnTo>
                <a:lnTo>
                  <a:pt x="7" y="95"/>
                </a:lnTo>
                <a:close/>
                <a:moveTo>
                  <a:pt x="7" y="121"/>
                </a:moveTo>
                <a:lnTo>
                  <a:pt x="0" y="121"/>
                </a:lnTo>
                <a:lnTo>
                  <a:pt x="0" y="114"/>
                </a:lnTo>
                <a:lnTo>
                  <a:pt x="7" y="114"/>
                </a:lnTo>
                <a:close/>
                <a:moveTo>
                  <a:pt x="7" y="141"/>
                </a:moveTo>
                <a:lnTo>
                  <a:pt x="0" y="141"/>
                </a:lnTo>
                <a:lnTo>
                  <a:pt x="0" y="133"/>
                </a:lnTo>
                <a:lnTo>
                  <a:pt x="7" y="133"/>
                </a:lnTo>
                <a:close/>
                <a:moveTo>
                  <a:pt x="7" y="159"/>
                </a:moveTo>
                <a:lnTo>
                  <a:pt x="0" y="159"/>
                </a:lnTo>
                <a:lnTo>
                  <a:pt x="0" y="152"/>
                </a:lnTo>
                <a:lnTo>
                  <a:pt x="7" y="152"/>
                </a:lnTo>
                <a:close/>
                <a:moveTo>
                  <a:pt x="7" y="178"/>
                </a:moveTo>
                <a:lnTo>
                  <a:pt x="0" y="178"/>
                </a:lnTo>
                <a:lnTo>
                  <a:pt x="0" y="171"/>
                </a:lnTo>
                <a:lnTo>
                  <a:pt x="7" y="171"/>
                </a:lnTo>
                <a:close/>
                <a:moveTo>
                  <a:pt x="7" y="197"/>
                </a:moveTo>
                <a:lnTo>
                  <a:pt x="0" y="197"/>
                </a:lnTo>
                <a:lnTo>
                  <a:pt x="0" y="190"/>
                </a:lnTo>
                <a:lnTo>
                  <a:pt x="7" y="190"/>
                </a:lnTo>
                <a:close/>
                <a:moveTo>
                  <a:pt x="7" y="217"/>
                </a:moveTo>
                <a:lnTo>
                  <a:pt x="0" y="217"/>
                </a:lnTo>
                <a:lnTo>
                  <a:pt x="0" y="209"/>
                </a:lnTo>
                <a:lnTo>
                  <a:pt x="7" y="209"/>
                </a:lnTo>
                <a:close/>
                <a:moveTo>
                  <a:pt x="7" y="235"/>
                </a:moveTo>
                <a:lnTo>
                  <a:pt x="0" y="235"/>
                </a:lnTo>
                <a:lnTo>
                  <a:pt x="0" y="228"/>
                </a:lnTo>
                <a:lnTo>
                  <a:pt x="7" y="228"/>
                </a:lnTo>
                <a:close/>
                <a:moveTo>
                  <a:pt x="7" y="254"/>
                </a:moveTo>
                <a:lnTo>
                  <a:pt x="0" y="254"/>
                </a:lnTo>
                <a:lnTo>
                  <a:pt x="0" y="247"/>
                </a:lnTo>
                <a:lnTo>
                  <a:pt x="7" y="247"/>
                </a:lnTo>
                <a:close/>
                <a:moveTo>
                  <a:pt x="7" y="273"/>
                </a:moveTo>
                <a:lnTo>
                  <a:pt x="0" y="273"/>
                </a:lnTo>
                <a:lnTo>
                  <a:pt x="0" y="266"/>
                </a:lnTo>
                <a:lnTo>
                  <a:pt x="7" y="266"/>
                </a:lnTo>
                <a:close/>
                <a:moveTo>
                  <a:pt x="7" y="293"/>
                </a:moveTo>
                <a:lnTo>
                  <a:pt x="0" y="293"/>
                </a:lnTo>
                <a:lnTo>
                  <a:pt x="0" y="285"/>
                </a:lnTo>
                <a:lnTo>
                  <a:pt x="7" y="285"/>
                </a:lnTo>
                <a:close/>
                <a:moveTo>
                  <a:pt x="7" y="312"/>
                </a:moveTo>
                <a:lnTo>
                  <a:pt x="0" y="312"/>
                </a:lnTo>
                <a:lnTo>
                  <a:pt x="0" y="304"/>
                </a:lnTo>
                <a:lnTo>
                  <a:pt x="7" y="304"/>
                </a:lnTo>
                <a:close/>
                <a:moveTo>
                  <a:pt x="7" y="330"/>
                </a:moveTo>
                <a:lnTo>
                  <a:pt x="0" y="330"/>
                </a:lnTo>
                <a:lnTo>
                  <a:pt x="0" y="323"/>
                </a:lnTo>
                <a:lnTo>
                  <a:pt x="7" y="323"/>
                </a:lnTo>
                <a:close/>
              </a:path>
            </a:pathLst>
          </a:custGeom>
          <a:solidFill>
            <a:srgbClr val="6E6F7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1100" b="1" dirty="0">
              <a:latin typeface="B Badr" pitchFamily="2" charset="-78"/>
              <a:ea typeface="Arial Unicode MS" pitchFamily="2"/>
              <a:cs typeface="B Badr" pitchFamily="2" charset="-78"/>
            </a:endParaRPr>
          </a:p>
        </p:txBody>
      </p:sp>
      <p:sp>
        <p:nvSpPr>
          <p:cNvPr id="36" name="Freeform: Shape 3637"/>
          <p:cNvSpPr/>
          <p:nvPr/>
        </p:nvSpPr>
        <p:spPr>
          <a:xfrm>
            <a:off x="7630903" y="2890451"/>
            <a:ext cx="22207" cy="84701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68">
                <a:moveTo>
                  <a:pt x="8" y="7"/>
                </a:moveTo>
                <a:lnTo>
                  <a:pt x="0" y="7"/>
                </a:lnTo>
                <a:lnTo>
                  <a:pt x="0" y="0"/>
                </a:lnTo>
                <a:lnTo>
                  <a:pt x="8" y="0"/>
                </a:lnTo>
                <a:close/>
                <a:moveTo>
                  <a:pt x="8" y="26"/>
                </a:moveTo>
                <a:lnTo>
                  <a:pt x="0" y="26"/>
                </a:lnTo>
                <a:lnTo>
                  <a:pt x="0" y="19"/>
                </a:lnTo>
                <a:lnTo>
                  <a:pt x="8" y="19"/>
                </a:lnTo>
                <a:close/>
                <a:moveTo>
                  <a:pt x="8" y="45"/>
                </a:moveTo>
                <a:lnTo>
                  <a:pt x="0" y="45"/>
                </a:lnTo>
                <a:lnTo>
                  <a:pt x="0" y="38"/>
                </a:lnTo>
                <a:lnTo>
                  <a:pt x="8" y="38"/>
                </a:lnTo>
                <a:close/>
                <a:moveTo>
                  <a:pt x="8" y="64"/>
                </a:moveTo>
                <a:lnTo>
                  <a:pt x="0" y="64"/>
                </a:lnTo>
                <a:lnTo>
                  <a:pt x="0" y="57"/>
                </a:lnTo>
                <a:lnTo>
                  <a:pt x="8" y="57"/>
                </a:lnTo>
                <a:close/>
                <a:moveTo>
                  <a:pt x="8" y="83"/>
                </a:moveTo>
                <a:lnTo>
                  <a:pt x="0" y="83"/>
                </a:lnTo>
                <a:lnTo>
                  <a:pt x="0" y="76"/>
                </a:lnTo>
                <a:lnTo>
                  <a:pt x="8" y="76"/>
                </a:lnTo>
                <a:close/>
                <a:moveTo>
                  <a:pt x="8" y="102"/>
                </a:moveTo>
                <a:lnTo>
                  <a:pt x="0" y="102"/>
                </a:lnTo>
                <a:lnTo>
                  <a:pt x="0" y="95"/>
                </a:lnTo>
                <a:lnTo>
                  <a:pt x="8" y="95"/>
                </a:lnTo>
                <a:close/>
                <a:moveTo>
                  <a:pt x="8" y="121"/>
                </a:moveTo>
                <a:lnTo>
                  <a:pt x="0" y="121"/>
                </a:lnTo>
                <a:lnTo>
                  <a:pt x="0" y="114"/>
                </a:lnTo>
                <a:lnTo>
                  <a:pt x="8" y="114"/>
                </a:lnTo>
                <a:close/>
                <a:moveTo>
                  <a:pt x="8" y="141"/>
                </a:moveTo>
                <a:lnTo>
                  <a:pt x="0" y="141"/>
                </a:lnTo>
                <a:lnTo>
                  <a:pt x="0" y="133"/>
                </a:lnTo>
                <a:lnTo>
                  <a:pt x="8" y="133"/>
                </a:lnTo>
                <a:close/>
                <a:moveTo>
                  <a:pt x="8" y="159"/>
                </a:moveTo>
                <a:lnTo>
                  <a:pt x="0" y="159"/>
                </a:lnTo>
                <a:lnTo>
                  <a:pt x="0" y="152"/>
                </a:lnTo>
                <a:lnTo>
                  <a:pt x="8" y="152"/>
                </a:lnTo>
                <a:close/>
                <a:moveTo>
                  <a:pt x="8" y="178"/>
                </a:moveTo>
                <a:lnTo>
                  <a:pt x="0" y="178"/>
                </a:lnTo>
                <a:lnTo>
                  <a:pt x="0" y="171"/>
                </a:lnTo>
                <a:lnTo>
                  <a:pt x="8" y="171"/>
                </a:lnTo>
                <a:close/>
                <a:moveTo>
                  <a:pt x="8" y="197"/>
                </a:moveTo>
                <a:lnTo>
                  <a:pt x="0" y="197"/>
                </a:lnTo>
                <a:lnTo>
                  <a:pt x="0" y="190"/>
                </a:lnTo>
                <a:lnTo>
                  <a:pt x="8" y="190"/>
                </a:lnTo>
                <a:close/>
                <a:moveTo>
                  <a:pt x="8" y="217"/>
                </a:moveTo>
                <a:lnTo>
                  <a:pt x="0" y="217"/>
                </a:lnTo>
                <a:lnTo>
                  <a:pt x="0" y="209"/>
                </a:lnTo>
                <a:lnTo>
                  <a:pt x="8" y="209"/>
                </a:lnTo>
                <a:close/>
                <a:moveTo>
                  <a:pt x="8" y="235"/>
                </a:moveTo>
                <a:lnTo>
                  <a:pt x="0" y="235"/>
                </a:lnTo>
                <a:lnTo>
                  <a:pt x="0" y="228"/>
                </a:lnTo>
                <a:lnTo>
                  <a:pt x="8" y="228"/>
                </a:lnTo>
                <a:close/>
                <a:moveTo>
                  <a:pt x="8" y="254"/>
                </a:moveTo>
                <a:lnTo>
                  <a:pt x="0" y="254"/>
                </a:lnTo>
                <a:lnTo>
                  <a:pt x="0" y="247"/>
                </a:lnTo>
                <a:lnTo>
                  <a:pt x="8" y="247"/>
                </a:lnTo>
                <a:close/>
                <a:moveTo>
                  <a:pt x="8" y="268"/>
                </a:moveTo>
                <a:lnTo>
                  <a:pt x="0" y="268"/>
                </a:lnTo>
                <a:lnTo>
                  <a:pt x="0" y="266"/>
                </a:lnTo>
                <a:lnTo>
                  <a:pt x="8" y="266"/>
                </a:lnTo>
                <a:close/>
              </a:path>
            </a:pathLst>
          </a:custGeom>
          <a:solidFill>
            <a:srgbClr val="6E6F7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1100" b="1" dirty="0">
              <a:latin typeface="B Badr" pitchFamily="2" charset="-78"/>
              <a:ea typeface="Arial Unicode MS" pitchFamily="2"/>
              <a:cs typeface="B Badr" pitchFamily="2" charset="-78"/>
            </a:endParaRPr>
          </a:p>
        </p:txBody>
      </p:sp>
      <p:sp>
        <p:nvSpPr>
          <p:cNvPr id="37" name="Freeform: Shape 3638"/>
          <p:cNvSpPr/>
          <p:nvPr/>
        </p:nvSpPr>
        <p:spPr>
          <a:xfrm>
            <a:off x="9185346" y="2890451"/>
            <a:ext cx="22207" cy="134507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425">
                <a:moveTo>
                  <a:pt x="8" y="7"/>
                </a:moveTo>
                <a:lnTo>
                  <a:pt x="0" y="7"/>
                </a:lnTo>
                <a:lnTo>
                  <a:pt x="0" y="0"/>
                </a:lnTo>
                <a:lnTo>
                  <a:pt x="8" y="0"/>
                </a:lnTo>
                <a:close/>
                <a:moveTo>
                  <a:pt x="8" y="26"/>
                </a:moveTo>
                <a:lnTo>
                  <a:pt x="0" y="26"/>
                </a:lnTo>
                <a:lnTo>
                  <a:pt x="0" y="19"/>
                </a:lnTo>
                <a:lnTo>
                  <a:pt x="8" y="19"/>
                </a:lnTo>
                <a:close/>
                <a:moveTo>
                  <a:pt x="8" y="45"/>
                </a:moveTo>
                <a:lnTo>
                  <a:pt x="0" y="45"/>
                </a:lnTo>
                <a:lnTo>
                  <a:pt x="0" y="38"/>
                </a:lnTo>
                <a:lnTo>
                  <a:pt x="8" y="38"/>
                </a:lnTo>
                <a:close/>
                <a:moveTo>
                  <a:pt x="8" y="64"/>
                </a:moveTo>
                <a:lnTo>
                  <a:pt x="0" y="64"/>
                </a:lnTo>
                <a:lnTo>
                  <a:pt x="0" y="57"/>
                </a:lnTo>
                <a:lnTo>
                  <a:pt x="8" y="57"/>
                </a:lnTo>
                <a:close/>
                <a:moveTo>
                  <a:pt x="8" y="83"/>
                </a:moveTo>
                <a:lnTo>
                  <a:pt x="0" y="83"/>
                </a:lnTo>
                <a:lnTo>
                  <a:pt x="0" y="76"/>
                </a:lnTo>
                <a:lnTo>
                  <a:pt x="8" y="76"/>
                </a:lnTo>
                <a:close/>
                <a:moveTo>
                  <a:pt x="8" y="102"/>
                </a:moveTo>
                <a:lnTo>
                  <a:pt x="0" y="102"/>
                </a:lnTo>
                <a:lnTo>
                  <a:pt x="0" y="95"/>
                </a:lnTo>
                <a:lnTo>
                  <a:pt x="8" y="95"/>
                </a:lnTo>
                <a:close/>
                <a:moveTo>
                  <a:pt x="8" y="121"/>
                </a:moveTo>
                <a:lnTo>
                  <a:pt x="0" y="121"/>
                </a:lnTo>
                <a:lnTo>
                  <a:pt x="0" y="114"/>
                </a:lnTo>
                <a:lnTo>
                  <a:pt x="8" y="114"/>
                </a:lnTo>
                <a:close/>
                <a:moveTo>
                  <a:pt x="8" y="141"/>
                </a:moveTo>
                <a:lnTo>
                  <a:pt x="0" y="141"/>
                </a:lnTo>
                <a:lnTo>
                  <a:pt x="0" y="133"/>
                </a:lnTo>
                <a:lnTo>
                  <a:pt x="8" y="133"/>
                </a:lnTo>
                <a:close/>
                <a:moveTo>
                  <a:pt x="8" y="159"/>
                </a:moveTo>
                <a:lnTo>
                  <a:pt x="0" y="159"/>
                </a:lnTo>
                <a:lnTo>
                  <a:pt x="0" y="152"/>
                </a:lnTo>
                <a:lnTo>
                  <a:pt x="8" y="152"/>
                </a:lnTo>
                <a:close/>
                <a:moveTo>
                  <a:pt x="8" y="178"/>
                </a:moveTo>
                <a:lnTo>
                  <a:pt x="0" y="178"/>
                </a:lnTo>
                <a:lnTo>
                  <a:pt x="0" y="171"/>
                </a:lnTo>
                <a:lnTo>
                  <a:pt x="8" y="171"/>
                </a:lnTo>
                <a:close/>
                <a:moveTo>
                  <a:pt x="8" y="197"/>
                </a:moveTo>
                <a:lnTo>
                  <a:pt x="0" y="197"/>
                </a:lnTo>
                <a:lnTo>
                  <a:pt x="0" y="190"/>
                </a:lnTo>
                <a:lnTo>
                  <a:pt x="8" y="190"/>
                </a:lnTo>
                <a:close/>
                <a:moveTo>
                  <a:pt x="8" y="217"/>
                </a:moveTo>
                <a:lnTo>
                  <a:pt x="0" y="217"/>
                </a:lnTo>
                <a:lnTo>
                  <a:pt x="0" y="209"/>
                </a:lnTo>
                <a:lnTo>
                  <a:pt x="8" y="209"/>
                </a:lnTo>
                <a:close/>
                <a:moveTo>
                  <a:pt x="8" y="235"/>
                </a:moveTo>
                <a:lnTo>
                  <a:pt x="0" y="235"/>
                </a:lnTo>
                <a:lnTo>
                  <a:pt x="0" y="228"/>
                </a:lnTo>
                <a:lnTo>
                  <a:pt x="8" y="228"/>
                </a:lnTo>
                <a:close/>
                <a:moveTo>
                  <a:pt x="8" y="254"/>
                </a:moveTo>
                <a:lnTo>
                  <a:pt x="0" y="254"/>
                </a:lnTo>
                <a:lnTo>
                  <a:pt x="0" y="247"/>
                </a:lnTo>
                <a:lnTo>
                  <a:pt x="8" y="247"/>
                </a:lnTo>
                <a:close/>
                <a:moveTo>
                  <a:pt x="8" y="273"/>
                </a:moveTo>
                <a:lnTo>
                  <a:pt x="0" y="273"/>
                </a:lnTo>
                <a:lnTo>
                  <a:pt x="0" y="266"/>
                </a:lnTo>
                <a:lnTo>
                  <a:pt x="8" y="266"/>
                </a:lnTo>
                <a:close/>
                <a:moveTo>
                  <a:pt x="8" y="293"/>
                </a:moveTo>
                <a:lnTo>
                  <a:pt x="0" y="293"/>
                </a:lnTo>
                <a:lnTo>
                  <a:pt x="0" y="285"/>
                </a:lnTo>
                <a:lnTo>
                  <a:pt x="8" y="285"/>
                </a:lnTo>
                <a:close/>
                <a:moveTo>
                  <a:pt x="8" y="312"/>
                </a:moveTo>
                <a:lnTo>
                  <a:pt x="0" y="312"/>
                </a:lnTo>
                <a:lnTo>
                  <a:pt x="0" y="304"/>
                </a:lnTo>
                <a:lnTo>
                  <a:pt x="8" y="304"/>
                </a:lnTo>
                <a:close/>
                <a:moveTo>
                  <a:pt x="8" y="330"/>
                </a:moveTo>
                <a:lnTo>
                  <a:pt x="0" y="330"/>
                </a:lnTo>
                <a:lnTo>
                  <a:pt x="0" y="323"/>
                </a:lnTo>
                <a:lnTo>
                  <a:pt x="8" y="323"/>
                </a:lnTo>
                <a:close/>
                <a:moveTo>
                  <a:pt x="8" y="349"/>
                </a:moveTo>
                <a:lnTo>
                  <a:pt x="0" y="349"/>
                </a:lnTo>
                <a:lnTo>
                  <a:pt x="0" y="342"/>
                </a:lnTo>
                <a:lnTo>
                  <a:pt x="8" y="342"/>
                </a:lnTo>
                <a:close/>
                <a:moveTo>
                  <a:pt x="8" y="369"/>
                </a:moveTo>
                <a:lnTo>
                  <a:pt x="0" y="369"/>
                </a:lnTo>
                <a:lnTo>
                  <a:pt x="0" y="361"/>
                </a:lnTo>
                <a:lnTo>
                  <a:pt x="8" y="361"/>
                </a:lnTo>
                <a:close/>
                <a:moveTo>
                  <a:pt x="8" y="388"/>
                </a:moveTo>
                <a:lnTo>
                  <a:pt x="0" y="388"/>
                </a:lnTo>
                <a:lnTo>
                  <a:pt x="0" y="380"/>
                </a:lnTo>
                <a:lnTo>
                  <a:pt x="8" y="380"/>
                </a:lnTo>
                <a:close/>
                <a:moveTo>
                  <a:pt x="8" y="407"/>
                </a:moveTo>
                <a:lnTo>
                  <a:pt x="0" y="407"/>
                </a:lnTo>
                <a:lnTo>
                  <a:pt x="0" y="399"/>
                </a:lnTo>
                <a:lnTo>
                  <a:pt x="8" y="399"/>
                </a:lnTo>
                <a:close/>
                <a:moveTo>
                  <a:pt x="8" y="425"/>
                </a:moveTo>
                <a:lnTo>
                  <a:pt x="0" y="425"/>
                </a:lnTo>
                <a:lnTo>
                  <a:pt x="0" y="418"/>
                </a:lnTo>
                <a:lnTo>
                  <a:pt x="8" y="418"/>
                </a:lnTo>
                <a:close/>
              </a:path>
            </a:pathLst>
          </a:custGeom>
          <a:solidFill>
            <a:srgbClr val="6E6F7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1100" b="1" dirty="0">
              <a:latin typeface="B Badr" pitchFamily="2" charset="-78"/>
              <a:ea typeface="Arial Unicode MS" pitchFamily="2"/>
              <a:cs typeface="B Badr" pitchFamily="2" charset="-78"/>
            </a:endParaRPr>
          </a:p>
        </p:txBody>
      </p:sp>
      <p:sp>
        <p:nvSpPr>
          <p:cNvPr id="38" name="Freeform: Shape 3639"/>
          <p:cNvSpPr/>
          <p:nvPr/>
        </p:nvSpPr>
        <p:spPr>
          <a:xfrm>
            <a:off x="10739794" y="2890451"/>
            <a:ext cx="22207" cy="84701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68">
                <a:moveTo>
                  <a:pt x="8" y="7"/>
                </a:moveTo>
                <a:lnTo>
                  <a:pt x="0" y="7"/>
                </a:lnTo>
                <a:lnTo>
                  <a:pt x="0" y="0"/>
                </a:lnTo>
                <a:lnTo>
                  <a:pt x="8" y="0"/>
                </a:lnTo>
                <a:close/>
                <a:moveTo>
                  <a:pt x="8" y="26"/>
                </a:moveTo>
                <a:lnTo>
                  <a:pt x="0" y="26"/>
                </a:lnTo>
                <a:lnTo>
                  <a:pt x="0" y="19"/>
                </a:lnTo>
                <a:lnTo>
                  <a:pt x="8" y="19"/>
                </a:lnTo>
                <a:close/>
                <a:moveTo>
                  <a:pt x="8" y="45"/>
                </a:moveTo>
                <a:lnTo>
                  <a:pt x="0" y="45"/>
                </a:lnTo>
                <a:lnTo>
                  <a:pt x="0" y="38"/>
                </a:lnTo>
                <a:lnTo>
                  <a:pt x="8" y="38"/>
                </a:lnTo>
                <a:close/>
                <a:moveTo>
                  <a:pt x="8" y="64"/>
                </a:moveTo>
                <a:lnTo>
                  <a:pt x="0" y="64"/>
                </a:lnTo>
                <a:lnTo>
                  <a:pt x="0" y="57"/>
                </a:lnTo>
                <a:lnTo>
                  <a:pt x="8" y="57"/>
                </a:lnTo>
                <a:close/>
                <a:moveTo>
                  <a:pt x="8" y="83"/>
                </a:moveTo>
                <a:lnTo>
                  <a:pt x="0" y="83"/>
                </a:lnTo>
                <a:lnTo>
                  <a:pt x="0" y="76"/>
                </a:lnTo>
                <a:lnTo>
                  <a:pt x="8" y="76"/>
                </a:lnTo>
                <a:close/>
                <a:moveTo>
                  <a:pt x="8" y="102"/>
                </a:moveTo>
                <a:lnTo>
                  <a:pt x="0" y="102"/>
                </a:lnTo>
                <a:lnTo>
                  <a:pt x="0" y="95"/>
                </a:lnTo>
                <a:lnTo>
                  <a:pt x="8" y="95"/>
                </a:lnTo>
                <a:close/>
                <a:moveTo>
                  <a:pt x="8" y="121"/>
                </a:moveTo>
                <a:lnTo>
                  <a:pt x="0" y="121"/>
                </a:lnTo>
                <a:lnTo>
                  <a:pt x="0" y="114"/>
                </a:lnTo>
                <a:lnTo>
                  <a:pt x="8" y="114"/>
                </a:lnTo>
                <a:close/>
                <a:moveTo>
                  <a:pt x="8" y="141"/>
                </a:moveTo>
                <a:lnTo>
                  <a:pt x="0" y="141"/>
                </a:lnTo>
                <a:lnTo>
                  <a:pt x="0" y="133"/>
                </a:lnTo>
                <a:lnTo>
                  <a:pt x="8" y="133"/>
                </a:lnTo>
                <a:close/>
                <a:moveTo>
                  <a:pt x="8" y="159"/>
                </a:moveTo>
                <a:lnTo>
                  <a:pt x="0" y="159"/>
                </a:lnTo>
                <a:lnTo>
                  <a:pt x="0" y="152"/>
                </a:lnTo>
                <a:lnTo>
                  <a:pt x="8" y="152"/>
                </a:lnTo>
                <a:close/>
                <a:moveTo>
                  <a:pt x="8" y="178"/>
                </a:moveTo>
                <a:lnTo>
                  <a:pt x="0" y="178"/>
                </a:lnTo>
                <a:lnTo>
                  <a:pt x="0" y="171"/>
                </a:lnTo>
                <a:lnTo>
                  <a:pt x="8" y="171"/>
                </a:lnTo>
                <a:close/>
                <a:moveTo>
                  <a:pt x="8" y="197"/>
                </a:moveTo>
                <a:lnTo>
                  <a:pt x="0" y="197"/>
                </a:lnTo>
                <a:lnTo>
                  <a:pt x="0" y="190"/>
                </a:lnTo>
                <a:lnTo>
                  <a:pt x="8" y="190"/>
                </a:lnTo>
                <a:close/>
                <a:moveTo>
                  <a:pt x="8" y="217"/>
                </a:moveTo>
                <a:lnTo>
                  <a:pt x="0" y="217"/>
                </a:lnTo>
                <a:lnTo>
                  <a:pt x="0" y="209"/>
                </a:lnTo>
                <a:lnTo>
                  <a:pt x="8" y="209"/>
                </a:lnTo>
                <a:close/>
                <a:moveTo>
                  <a:pt x="8" y="235"/>
                </a:moveTo>
                <a:lnTo>
                  <a:pt x="0" y="235"/>
                </a:lnTo>
                <a:lnTo>
                  <a:pt x="0" y="228"/>
                </a:lnTo>
                <a:lnTo>
                  <a:pt x="8" y="228"/>
                </a:lnTo>
                <a:close/>
                <a:moveTo>
                  <a:pt x="8" y="254"/>
                </a:moveTo>
                <a:lnTo>
                  <a:pt x="0" y="254"/>
                </a:lnTo>
                <a:lnTo>
                  <a:pt x="0" y="247"/>
                </a:lnTo>
                <a:lnTo>
                  <a:pt x="8" y="247"/>
                </a:lnTo>
                <a:close/>
                <a:moveTo>
                  <a:pt x="8" y="268"/>
                </a:moveTo>
                <a:lnTo>
                  <a:pt x="0" y="268"/>
                </a:lnTo>
                <a:lnTo>
                  <a:pt x="0" y="266"/>
                </a:lnTo>
                <a:lnTo>
                  <a:pt x="8" y="266"/>
                </a:lnTo>
                <a:close/>
              </a:path>
            </a:pathLst>
          </a:custGeom>
          <a:solidFill>
            <a:srgbClr val="6E6F7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1100" b="1" dirty="0">
              <a:latin typeface="B Badr" pitchFamily="2" charset="-78"/>
              <a:ea typeface="Arial Unicode MS" pitchFamily="2"/>
              <a:cs typeface="B Badr" pitchFamily="2" charset="-78"/>
            </a:endParaRPr>
          </a:p>
        </p:txBody>
      </p:sp>
      <p:sp>
        <p:nvSpPr>
          <p:cNvPr id="39" name="Text Placeholder 33"/>
          <p:cNvSpPr txBox="1">
            <a:spLocks/>
          </p:cNvSpPr>
          <p:nvPr/>
        </p:nvSpPr>
        <p:spPr>
          <a:xfrm>
            <a:off x="884404" y="5558503"/>
            <a:ext cx="1059271" cy="253349"/>
          </a:xfrm>
          <a:prstGeom prst="rect">
            <a:avLst/>
          </a:prstGeom>
        </p:spPr>
        <p:txBody>
          <a:bodyPr wrap="square"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a-IR" sz="1400" b="1" dirty="0">
                <a:solidFill>
                  <a:schemeClr val="accent1"/>
                </a:solidFill>
                <a:latin typeface="Pinar-FD Medium" pitchFamily="2" charset="-78"/>
                <a:ea typeface="Roboto" charset="0"/>
                <a:cs typeface="Pinar-FD Medium" pitchFamily="2" charset="-78"/>
              </a:rPr>
              <a:t>راه اندازی موسسه</a:t>
            </a:r>
            <a:endParaRPr lang="en-AU" sz="1400" b="1" dirty="0">
              <a:solidFill>
                <a:schemeClr val="accent1"/>
              </a:solidFill>
              <a:latin typeface="Pinar-FD Medium" pitchFamily="2" charset="-78"/>
              <a:ea typeface="Roboto" charset="0"/>
              <a:cs typeface="Pinar-FD Medium" pitchFamily="2" charset="-78"/>
            </a:endParaRPr>
          </a:p>
        </p:txBody>
      </p:sp>
      <p:sp>
        <p:nvSpPr>
          <p:cNvPr id="40" name="Text Placeholder 33"/>
          <p:cNvSpPr txBox="1">
            <a:spLocks/>
          </p:cNvSpPr>
          <p:nvPr/>
        </p:nvSpPr>
        <p:spPr>
          <a:xfrm>
            <a:off x="2280506" y="4651894"/>
            <a:ext cx="1392186" cy="331073"/>
          </a:xfrm>
          <a:prstGeom prst="rect">
            <a:avLst/>
          </a:prstGeom>
        </p:spPr>
        <p:txBody>
          <a:bodyPr wrap="square"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400" b="1" dirty="0" err="1">
                <a:solidFill>
                  <a:schemeClr val="accent2"/>
                </a:solidFill>
                <a:latin typeface="Pinar-FD Medium" pitchFamily="2" charset="-78"/>
                <a:ea typeface="Roboto" charset="0"/>
                <a:cs typeface="Pinar-FD Medium" pitchFamily="2" charset="-78"/>
              </a:rPr>
              <a:t>ط</a:t>
            </a:r>
            <a:r>
              <a:rPr lang="fa-IR" sz="1400" b="1" dirty="0" err="1">
                <a:solidFill>
                  <a:schemeClr val="accent2"/>
                </a:solidFill>
                <a:latin typeface="Pinar-FD Medium" pitchFamily="2" charset="-78"/>
                <a:ea typeface="Roboto" charset="0"/>
                <a:cs typeface="Pinar-FD Medium" pitchFamily="2" charset="-78"/>
              </a:rPr>
              <a:t>راحی</a:t>
            </a:r>
            <a:r>
              <a:rPr lang="fa-IR" sz="1400" b="1" dirty="0">
                <a:solidFill>
                  <a:schemeClr val="accent2"/>
                </a:solidFill>
                <a:latin typeface="Pinar-FD Medium" pitchFamily="2" charset="-78"/>
                <a:ea typeface="Roboto" charset="0"/>
                <a:cs typeface="Pinar-FD Medium" pitchFamily="2" charset="-78"/>
              </a:rPr>
              <a:t> و  اجرای پروژه ۶ ساله شهری و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1400" b="1" dirty="0">
                <a:solidFill>
                  <a:schemeClr val="accent2"/>
                </a:solidFill>
                <a:latin typeface="Pinar-FD Medium" pitchFamily="2" charset="-78"/>
                <a:ea typeface="Roboto" charset="0"/>
                <a:cs typeface="Pinar-FD Medium" pitchFamily="2" charset="-78"/>
              </a:rPr>
              <a:t>پروژه ۸ ساله  پژوهشی ملی</a:t>
            </a:r>
            <a:endParaRPr lang="en-AU" sz="1400" b="1" dirty="0">
              <a:solidFill>
                <a:schemeClr val="accent2"/>
              </a:solidFill>
              <a:latin typeface="Pinar-FD Medium" pitchFamily="2" charset="-78"/>
              <a:ea typeface="Roboto" charset="0"/>
              <a:cs typeface="Pinar-FD Medium" pitchFamily="2" charset="-78"/>
            </a:endParaRPr>
          </a:p>
        </p:txBody>
      </p:sp>
      <p:sp>
        <p:nvSpPr>
          <p:cNvPr id="41" name="Text Placeholder 33"/>
          <p:cNvSpPr txBox="1">
            <a:spLocks/>
          </p:cNvSpPr>
          <p:nvPr/>
        </p:nvSpPr>
        <p:spPr>
          <a:xfrm>
            <a:off x="3995069" y="4972168"/>
            <a:ext cx="1573954" cy="331073"/>
          </a:xfrm>
          <a:prstGeom prst="rect">
            <a:avLst/>
          </a:prstGeom>
        </p:spPr>
        <p:txBody>
          <a:bodyPr wrap="square"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a-IR" sz="1400" b="1" dirty="0">
                <a:solidFill>
                  <a:schemeClr val="bg1">
                    <a:lumMod val="50000"/>
                  </a:schemeClr>
                </a:solidFill>
                <a:latin typeface="Pinar-FD Medium" pitchFamily="2" charset="-78"/>
                <a:ea typeface="Roboto" charset="0"/>
                <a:cs typeface="Pinar-FD Medium" pitchFamily="2" charset="-78"/>
              </a:rPr>
              <a:t>تکمیل پروژه شهری و طراحی خدمات و طراحی تجربه مخاطب باغ کتاب تهران </a:t>
            </a:r>
            <a:endParaRPr lang="en-AU" sz="1400" b="1" dirty="0">
              <a:solidFill>
                <a:schemeClr val="bg1">
                  <a:lumMod val="50000"/>
                </a:schemeClr>
              </a:solidFill>
              <a:latin typeface="Pinar-FD Medium" pitchFamily="2" charset="-78"/>
              <a:ea typeface="Roboto" charset="0"/>
              <a:cs typeface="Pinar-FD Medium" pitchFamily="2" charset="-78"/>
            </a:endParaRPr>
          </a:p>
        </p:txBody>
      </p:sp>
      <p:sp>
        <p:nvSpPr>
          <p:cNvPr id="42" name="Text Placeholder 33"/>
          <p:cNvSpPr txBox="1">
            <a:spLocks/>
          </p:cNvSpPr>
          <p:nvPr/>
        </p:nvSpPr>
        <p:spPr>
          <a:xfrm>
            <a:off x="5569023" y="4564082"/>
            <a:ext cx="1059271" cy="253349"/>
          </a:xfrm>
          <a:prstGeom prst="rect">
            <a:avLst/>
          </a:prstGeom>
        </p:spPr>
        <p:txBody>
          <a:bodyPr wrap="square"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a-IR" sz="1400" b="1" dirty="0">
                <a:solidFill>
                  <a:srgbClr val="D84893"/>
                </a:solidFill>
                <a:latin typeface="Pinar-FD Medium" pitchFamily="2" charset="-78"/>
                <a:ea typeface="Roboto" charset="0"/>
                <a:cs typeface="Pinar-FD Medium" pitchFamily="2" charset="-78"/>
              </a:rPr>
              <a:t>توسعه آموزش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1400" b="1" dirty="0">
                <a:solidFill>
                  <a:srgbClr val="D84893"/>
                </a:solidFill>
                <a:latin typeface="Pinar-FD Medium" pitchFamily="2" charset="-78"/>
                <a:ea typeface="Roboto" charset="0"/>
                <a:cs typeface="Pinar-FD Medium" pitchFamily="2" charset="-78"/>
              </a:rPr>
              <a:t>آنلاین </a:t>
            </a:r>
            <a:endParaRPr lang="en-AU" sz="1400" b="1" dirty="0">
              <a:solidFill>
                <a:srgbClr val="D84893"/>
              </a:solidFill>
              <a:latin typeface="Pinar-FD Medium" pitchFamily="2" charset="-78"/>
              <a:ea typeface="Roboto" charset="0"/>
              <a:cs typeface="Pinar-FD Medium" pitchFamily="2" charset="-78"/>
            </a:endParaRPr>
          </a:p>
        </p:txBody>
      </p:sp>
      <p:sp>
        <p:nvSpPr>
          <p:cNvPr id="43" name="Text Placeholder 33"/>
          <p:cNvSpPr txBox="1">
            <a:spLocks/>
          </p:cNvSpPr>
          <p:nvPr/>
        </p:nvSpPr>
        <p:spPr>
          <a:xfrm>
            <a:off x="7124717" y="4146912"/>
            <a:ext cx="1059271" cy="253349"/>
          </a:xfrm>
          <a:prstGeom prst="rect">
            <a:avLst/>
          </a:prstGeom>
        </p:spPr>
        <p:txBody>
          <a:bodyPr wrap="square"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a-IR" sz="1400" b="1" dirty="0">
                <a:solidFill>
                  <a:schemeClr val="accent5"/>
                </a:solidFill>
                <a:latin typeface="Pinar-FD Medium" pitchFamily="2" charset="-78"/>
                <a:ea typeface="Roboto" charset="0"/>
                <a:cs typeface="Pinar-FD Medium" pitchFamily="2" charset="-78"/>
              </a:rPr>
              <a:t>توسعه آموزش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1400" b="1" dirty="0" err="1">
                <a:solidFill>
                  <a:schemeClr val="accent5"/>
                </a:solidFill>
                <a:latin typeface="Pinar-FD Medium" pitchFamily="2" charset="-78"/>
                <a:ea typeface="Roboto" charset="0"/>
                <a:cs typeface="Pinar-FD Medium" pitchFamily="2" charset="-78"/>
              </a:rPr>
              <a:t>تسهیلگری</a:t>
            </a:r>
            <a:endParaRPr lang="en-AU" sz="1400" b="1" dirty="0">
              <a:solidFill>
                <a:schemeClr val="accent5"/>
              </a:solidFill>
              <a:latin typeface="Pinar-FD Medium" pitchFamily="2" charset="-78"/>
              <a:ea typeface="Roboto" charset="0"/>
              <a:cs typeface="Pinar-FD Medium" pitchFamily="2" charset="-78"/>
            </a:endParaRPr>
          </a:p>
        </p:txBody>
      </p:sp>
      <p:sp>
        <p:nvSpPr>
          <p:cNvPr id="44" name="Text Placeholder 33"/>
          <p:cNvSpPr txBox="1">
            <a:spLocks/>
          </p:cNvSpPr>
          <p:nvPr/>
        </p:nvSpPr>
        <p:spPr>
          <a:xfrm>
            <a:off x="8665461" y="4641806"/>
            <a:ext cx="1059271" cy="253349"/>
          </a:xfrm>
          <a:prstGeom prst="rect">
            <a:avLst/>
          </a:prstGeom>
        </p:spPr>
        <p:txBody>
          <a:bodyPr wrap="square"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a-IR" sz="1400" b="1" dirty="0">
                <a:solidFill>
                  <a:schemeClr val="accent6"/>
                </a:solidFill>
                <a:latin typeface="Pinar-FD Medium" pitchFamily="2" charset="-78"/>
                <a:ea typeface="Roboto" charset="0"/>
                <a:cs typeface="Pinar-FD Medium" pitchFamily="2" charset="-78"/>
              </a:rPr>
              <a:t>توسعه خدمات </a:t>
            </a:r>
            <a:r>
              <a:rPr lang="fa-IR" sz="1400" b="1" dirty="0" err="1">
                <a:solidFill>
                  <a:schemeClr val="accent6"/>
                </a:solidFill>
                <a:latin typeface="Pinar-FD Medium" pitchFamily="2" charset="-78"/>
                <a:ea typeface="Roboto" charset="0"/>
                <a:cs typeface="Pinar-FD Medium" pitchFamily="2" charset="-78"/>
              </a:rPr>
              <a:t>کوچینگ</a:t>
            </a:r>
            <a:endParaRPr lang="en-AU" sz="1400" b="1" dirty="0">
              <a:solidFill>
                <a:schemeClr val="accent6"/>
              </a:solidFill>
              <a:latin typeface="Pinar-FD Medium" pitchFamily="2" charset="-78"/>
              <a:ea typeface="Roboto" charset="0"/>
              <a:cs typeface="Pinar-FD Medium" pitchFamily="2" charset="-78"/>
            </a:endParaRPr>
          </a:p>
        </p:txBody>
      </p:sp>
      <p:sp>
        <p:nvSpPr>
          <p:cNvPr id="45" name="Text Placeholder 33"/>
          <p:cNvSpPr txBox="1">
            <a:spLocks/>
          </p:cNvSpPr>
          <p:nvPr/>
        </p:nvSpPr>
        <p:spPr>
          <a:xfrm>
            <a:off x="10092866" y="4294863"/>
            <a:ext cx="1293838" cy="283715"/>
          </a:xfrm>
          <a:prstGeom prst="rect">
            <a:avLst/>
          </a:prstGeom>
        </p:spPr>
        <p:txBody>
          <a:bodyPr wrap="square"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a-IR" sz="1400" b="1" dirty="0">
                <a:solidFill>
                  <a:schemeClr val="accent6">
                    <a:lumMod val="50000"/>
                  </a:schemeClr>
                </a:solidFill>
                <a:latin typeface="Pinar-FD Medium" pitchFamily="2" charset="-78"/>
                <a:ea typeface="Roboto" charset="0"/>
                <a:cs typeface="Pinar-FD Medium" pitchFamily="2" charset="-78"/>
              </a:rPr>
              <a:t>توسعه خدمات </a:t>
            </a:r>
            <a:r>
              <a:rPr lang="fa-IR" sz="1400" b="1" dirty="0" err="1">
                <a:solidFill>
                  <a:schemeClr val="accent6">
                    <a:lumMod val="50000"/>
                  </a:schemeClr>
                </a:solidFill>
                <a:latin typeface="Pinar-FD Medium" pitchFamily="2" charset="-78"/>
                <a:ea typeface="Roboto" charset="0"/>
                <a:cs typeface="Pinar-FD Medium" pitchFamily="2" charset="-78"/>
              </a:rPr>
              <a:t>تسهیلگری</a:t>
            </a:r>
            <a:r>
              <a:rPr lang="fa-IR" sz="1400" b="1" dirty="0">
                <a:solidFill>
                  <a:schemeClr val="accent6">
                    <a:lumMod val="50000"/>
                  </a:schemeClr>
                </a:solidFill>
                <a:latin typeface="Pinar-FD Medium" pitchFamily="2" charset="-78"/>
                <a:ea typeface="Roboto" charset="0"/>
                <a:cs typeface="Pinar-FD Medium" pitchFamily="2" charset="-78"/>
              </a:rPr>
              <a:t> و </a:t>
            </a:r>
            <a:r>
              <a:rPr lang="fa-IR" sz="1400" b="1" dirty="0" err="1">
                <a:solidFill>
                  <a:schemeClr val="accent6">
                    <a:lumMod val="50000"/>
                  </a:schemeClr>
                </a:solidFill>
                <a:latin typeface="Pinar-FD Medium" pitchFamily="2" charset="-78"/>
                <a:ea typeface="Roboto" charset="0"/>
                <a:cs typeface="Pinar-FD Medium" pitchFamily="2" charset="-78"/>
              </a:rPr>
              <a:t>کوچینگ</a:t>
            </a:r>
            <a:r>
              <a:rPr lang="fa-IR" sz="1400" b="1" dirty="0">
                <a:solidFill>
                  <a:schemeClr val="accent6">
                    <a:lumMod val="50000"/>
                  </a:schemeClr>
                </a:solidFill>
                <a:latin typeface="Pinar-FD Medium" pitchFamily="2" charset="-78"/>
                <a:ea typeface="Roboto" charset="0"/>
                <a:cs typeface="Pinar-FD Medium" pitchFamily="2" charset="-78"/>
              </a:rPr>
              <a:t> سازمانی</a:t>
            </a:r>
            <a:endParaRPr lang="en-AU" sz="1400" b="1" dirty="0">
              <a:solidFill>
                <a:schemeClr val="accent6">
                  <a:lumMod val="50000"/>
                </a:schemeClr>
              </a:solidFill>
              <a:latin typeface="Pinar-FD Medium" pitchFamily="2" charset="-78"/>
              <a:ea typeface="Roboto" charset="0"/>
              <a:cs typeface="Pinar-FD Medium" pitchFamily="2" charset="-7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46162" y="2074822"/>
            <a:ext cx="607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>
                <a:solidFill>
                  <a:schemeClr val="bg1"/>
                </a:solidFill>
                <a:latin typeface="Pinar-FD Medium" pitchFamily="2" charset="-78"/>
                <a:ea typeface="Roboto" charset="0"/>
                <a:cs typeface="Pinar-FD Medium" pitchFamily="2" charset="-78"/>
              </a:rPr>
              <a:t>۱۳۹۵</a:t>
            </a:r>
            <a:endParaRPr lang="en-US" sz="1400" b="1" dirty="0">
              <a:solidFill>
                <a:schemeClr val="bg1"/>
              </a:solidFill>
              <a:latin typeface="Pinar-FD Medium" pitchFamily="2" charset="-78"/>
              <a:ea typeface="Roboto" charset="0"/>
              <a:cs typeface="Pinar-FD Medium" pitchFamily="2" charset="-7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17835" y="2074822"/>
            <a:ext cx="60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>
                <a:solidFill>
                  <a:schemeClr val="bg1"/>
                </a:solidFill>
                <a:latin typeface="Pinar-FD Medium" pitchFamily="2" charset="-78"/>
                <a:ea typeface="Roboto" charset="0"/>
                <a:cs typeface="Pinar-FD Medium" pitchFamily="2" charset="-78"/>
              </a:rPr>
              <a:t>۱۳۸۸</a:t>
            </a:r>
            <a:endParaRPr lang="en-US" sz="1400" b="1" dirty="0">
              <a:solidFill>
                <a:schemeClr val="bg1"/>
              </a:solidFill>
              <a:latin typeface="Pinar-FD Medium" pitchFamily="2" charset="-78"/>
              <a:ea typeface="Roboto" charset="0"/>
              <a:cs typeface="Pinar-FD Medium" pitchFamily="2" charset="-7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81578" y="2074822"/>
            <a:ext cx="60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>
                <a:solidFill>
                  <a:schemeClr val="bg1"/>
                </a:solidFill>
                <a:latin typeface="Pinar-FD Medium" pitchFamily="2" charset="-78"/>
                <a:ea typeface="Roboto" charset="0"/>
                <a:cs typeface="Pinar-FD Medium" pitchFamily="2" charset="-78"/>
              </a:rPr>
              <a:t>۱۳۹۹</a:t>
            </a:r>
            <a:endParaRPr lang="en-US" sz="1400" b="1" dirty="0">
              <a:solidFill>
                <a:schemeClr val="bg1"/>
              </a:solidFill>
              <a:latin typeface="Pinar-FD Medium" pitchFamily="2" charset="-78"/>
              <a:ea typeface="Roboto" charset="0"/>
              <a:cs typeface="Pinar-FD Medium" pitchFamily="2" charset="-7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43960" y="2074822"/>
            <a:ext cx="60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>
                <a:solidFill>
                  <a:schemeClr val="bg1"/>
                </a:solidFill>
                <a:latin typeface="Pinar-FD Medium" pitchFamily="2" charset="-78"/>
                <a:ea typeface="Roboto" charset="0"/>
                <a:cs typeface="Pinar-FD Medium" pitchFamily="2" charset="-78"/>
              </a:rPr>
              <a:t>۱۴۰۰</a:t>
            </a:r>
            <a:endParaRPr lang="en-US" sz="1400" b="1" dirty="0">
              <a:solidFill>
                <a:schemeClr val="bg1"/>
              </a:solidFill>
              <a:latin typeface="Pinar-FD Medium" pitchFamily="2" charset="-78"/>
              <a:ea typeface="Roboto" charset="0"/>
              <a:cs typeface="Pinar-FD Medium" pitchFamily="2" charset="-7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887298" y="2074822"/>
            <a:ext cx="60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>
                <a:solidFill>
                  <a:schemeClr val="bg1"/>
                </a:solidFill>
                <a:latin typeface="Pinar-FD Medium" pitchFamily="2" charset="-78"/>
                <a:ea typeface="Roboto" charset="0"/>
                <a:cs typeface="Pinar-FD Medium" pitchFamily="2" charset="-78"/>
              </a:rPr>
              <a:t>۱۴۰۱</a:t>
            </a:r>
            <a:endParaRPr lang="en-US" sz="1400" b="1" dirty="0">
              <a:solidFill>
                <a:schemeClr val="bg1"/>
              </a:solidFill>
              <a:latin typeface="Pinar-FD Medium" pitchFamily="2" charset="-78"/>
              <a:ea typeface="Roboto" charset="0"/>
              <a:cs typeface="Pinar-FD Medium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465889" y="2074822"/>
            <a:ext cx="60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>
                <a:solidFill>
                  <a:schemeClr val="bg1"/>
                </a:solidFill>
                <a:latin typeface="Pinar-FD Medium" pitchFamily="2" charset="-78"/>
                <a:ea typeface="Roboto" charset="0"/>
                <a:cs typeface="Pinar-FD Medium" pitchFamily="2" charset="-78"/>
              </a:rPr>
              <a:t>۱۴۰۲</a:t>
            </a:r>
            <a:endParaRPr lang="en-US" sz="1400" b="1" dirty="0">
              <a:solidFill>
                <a:schemeClr val="bg1"/>
              </a:solidFill>
              <a:latin typeface="Pinar-FD Medium" pitchFamily="2" charset="-78"/>
              <a:ea typeface="Roboto" charset="0"/>
              <a:cs typeface="Pinar-FD Medium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96670" y="2074822"/>
            <a:ext cx="60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>
                <a:solidFill>
                  <a:schemeClr val="bg1"/>
                </a:solidFill>
                <a:latin typeface="Pinar-FD Medium" pitchFamily="2" charset="-78"/>
                <a:ea typeface="Roboto" charset="0"/>
                <a:cs typeface="Pinar-FD Medium" pitchFamily="2" charset="-78"/>
              </a:rPr>
              <a:t>۱۳۸۹</a:t>
            </a:r>
            <a:endParaRPr lang="en-US" sz="1400" b="1" dirty="0">
              <a:solidFill>
                <a:schemeClr val="bg1"/>
              </a:solidFill>
              <a:latin typeface="Pinar-FD Medium" pitchFamily="2" charset="-78"/>
              <a:ea typeface="Roboto" charset="0"/>
              <a:cs typeface="Pinar-FD Mediu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0038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9E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99CBEB-1373-9903-0315-545F65ABD7B2}"/>
              </a:ext>
            </a:extLst>
          </p:cNvPr>
          <p:cNvSpPr txBox="1"/>
          <p:nvPr/>
        </p:nvSpPr>
        <p:spPr>
          <a:xfrm>
            <a:off x="2641600" y="2514600"/>
            <a:ext cx="6902579" cy="656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Bef>
                <a:spcPts val="1000"/>
              </a:spcBef>
              <a:spcAft>
                <a:spcPts val="700"/>
              </a:spcAft>
            </a:pPr>
            <a:r>
              <a:rPr lang="ar-SA" sz="2667" dirty="0" err="1">
                <a:solidFill>
                  <a:srgbClr val="F5F5F5"/>
                </a:solidFill>
                <a:latin typeface="Pinar-FD Medium" pitchFamily="2" charset="-78"/>
                <a:ea typeface="Times New Roman" panose="02020603050405020304" pitchFamily="18" charset="0"/>
                <a:cs typeface="Pinar-FD Medium" pitchFamily="2" charset="-78"/>
              </a:rPr>
              <a:t>با</a:t>
            </a:r>
            <a:r>
              <a:rPr lang="ar-SA" sz="2667" dirty="0">
                <a:solidFill>
                  <a:srgbClr val="F5F5F5"/>
                </a:solidFill>
                <a:latin typeface="Pinar-FD Medium" pitchFamily="2" charset="-78"/>
                <a:ea typeface="Times New Roman" panose="02020603050405020304" pitchFamily="18" charset="0"/>
                <a:cs typeface="Pinar-FD Medium" pitchFamily="2" charset="-78"/>
              </a:rPr>
              <a:t> احترام و </a:t>
            </a:r>
            <a:r>
              <a:rPr lang="ar-SA" sz="2667" dirty="0" err="1">
                <a:solidFill>
                  <a:srgbClr val="F5F5F5"/>
                </a:solidFill>
                <a:latin typeface="Pinar-FD Medium" pitchFamily="2" charset="-78"/>
                <a:ea typeface="Times New Roman" panose="02020603050405020304" pitchFamily="18" charset="0"/>
                <a:cs typeface="Pinar-FD Medium" pitchFamily="2" charset="-78"/>
              </a:rPr>
              <a:t>قدردانی</a:t>
            </a:r>
            <a:r>
              <a:rPr lang="ar-SA" sz="2667" dirty="0">
                <a:solidFill>
                  <a:srgbClr val="F5F5F5"/>
                </a:solidFill>
                <a:latin typeface="Pinar-FD Medium" pitchFamily="2" charset="-78"/>
                <a:ea typeface="Times New Roman" panose="02020603050405020304" pitchFamily="18" charset="0"/>
                <a:cs typeface="Pinar-FD Medium" pitchFamily="2" charset="-78"/>
              </a:rPr>
              <a:t> از توجه شما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200628-5DED-41B3-8C24-5AFF66480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8093" y="4851400"/>
            <a:ext cx="989596" cy="48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51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3E76B710-6D92-C145-A9AC-C7FD3467B875}"/>
              </a:ext>
            </a:extLst>
          </p:cNvPr>
          <p:cNvSpPr/>
          <p:nvPr/>
        </p:nvSpPr>
        <p:spPr>
          <a:xfrm>
            <a:off x="8412842" y="1507877"/>
            <a:ext cx="2032000" cy="1371329"/>
          </a:xfrm>
          <a:prstGeom prst="roundRect">
            <a:avLst/>
          </a:prstGeom>
          <a:solidFill>
            <a:srgbClr val="01C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2B27F"/>
              </a:solidFill>
            </a:endParaRPr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0338DE15-D5C2-BF4E-AB0D-909445627626}"/>
              </a:ext>
            </a:extLst>
          </p:cNvPr>
          <p:cNvSpPr/>
          <p:nvPr/>
        </p:nvSpPr>
        <p:spPr>
          <a:xfrm>
            <a:off x="7803242" y="1507877"/>
            <a:ext cx="1543352" cy="13713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ts val="3200"/>
              </a:spcBef>
            </a:pPr>
            <a:endParaRPr lang="en-US" sz="1600" dirty="0">
              <a:solidFill>
                <a:srgbClr val="3D94BF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8FE60-23B4-924F-9187-226C4AE16FA9}"/>
              </a:ext>
            </a:extLst>
          </p:cNvPr>
          <p:cNvSpPr txBox="1"/>
          <p:nvPr/>
        </p:nvSpPr>
        <p:spPr>
          <a:xfrm>
            <a:off x="7918145" y="1480580"/>
            <a:ext cx="1262744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  <a:spcBef>
                <a:spcPts val="3200"/>
              </a:spcBef>
            </a:pPr>
            <a:r>
              <a:rPr lang="fa-IR" sz="3200" dirty="0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۱۰۰۰</a:t>
            </a:r>
            <a:endParaRPr lang="en-US" sz="3200" dirty="0">
              <a:solidFill>
                <a:srgbClr val="FF6D60"/>
              </a:solidFill>
              <a:latin typeface="Pinar-FD Medium" pitchFamily="2" charset="-78"/>
              <a:cs typeface="Pinar-FD Medium" pitchFamily="2" charset="-78"/>
            </a:endParaRPr>
          </a:p>
          <a:p>
            <a:pPr algn="justLow" rtl="1"/>
            <a:r>
              <a:rPr lang="fa-IR" sz="1467" dirty="0">
                <a:solidFill>
                  <a:srgbClr val="109E8B"/>
                </a:solidFill>
                <a:latin typeface="Pinar-FD Medium" pitchFamily="2" charset="-78"/>
                <a:cs typeface="Pinar-FD Medium" pitchFamily="2" charset="-78"/>
              </a:rPr>
              <a:t>مدیر و مربی آموزش دیده</a:t>
            </a:r>
            <a:br>
              <a:rPr lang="fa-IR" sz="1467" dirty="0">
                <a:solidFill>
                  <a:srgbClr val="109E8B"/>
                </a:solidFill>
                <a:latin typeface="Pinar-FD Medium" pitchFamily="2" charset="-78"/>
                <a:cs typeface="Pinar-FD Medium" pitchFamily="2" charset="-78"/>
              </a:rPr>
            </a:br>
            <a:endParaRPr lang="en-US" sz="1467" dirty="0">
              <a:solidFill>
                <a:srgbClr val="109E8B"/>
              </a:solidFill>
              <a:latin typeface="Pinar-FD Medium" pitchFamily="2" charset="-78"/>
              <a:cs typeface="Pinar-FD Medium" pitchFamily="2" charset="-78"/>
            </a:endParaRPr>
          </a:p>
        </p:txBody>
      </p:sp>
      <p:sp>
        <p:nvSpPr>
          <p:cNvPr id="11" name="Rectangle: Rounded Corners 35">
            <a:extLst>
              <a:ext uri="{FF2B5EF4-FFF2-40B4-BE49-F238E27FC236}">
                <a16:creationId xmlns:a16="http://schemas.microsoft.com/office/drawing/2014/main" id="{6988EBFF-6C02-0141-9390-B251452B2670}"/>
              </a:ext>
            </a:extLst>
          </p:cNvPr>
          <p:cNvSpPr/>
          <p:nvPr/>
        </p:nvSpPr>
        <p:spPr>
          <a:xfrm>
            <a:off x="8412842" y="3088306"/>
            <a:ext cx="2032000" cy="1371329"/>
          </a:xfrm>
          <a:prstGeom prst="roundRect">
            <a:avLst/>
          </a:prstGeom>
          <a:solidFill>
            <a:srgbClr val="01C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2B27F"/>
              </a:solidFill>
            </a:endParaRPr>
          </a:p>
        </p:txBody>
      </p:sp>
      <p:sp>
        <p:nvSpPr>
          <p:cNvPr id="12" name="Rectangle: Rounded Corners 37">
            <a:extLst>
              <a:ext uri="{FF2B5EF4-FFF2-40B4-BE49-F238E27FC236}">
                <a16:creationId xmlns:a16="http://schemas.microsoft.com/office/drawing/2014/main" id="{103D97E8-BD49-414D-B84B-703F683B1107}"/>
              </a:ext>
            </a:extLst>
          </p:cNvPr>
          <p:cNvSpPr/>
          <p:nvPr/>
        </p:nvSpPr>
        <p:spPr>
          <a:xfrm>
            <a:off x="7803242" y="3088306"/>
            <a:ext cx="1543352" cy="13713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ts val="3200"/>
              </a:spcBef>
            </a:pPr>
            <a:endParaRPr lang="en-US" sz="1600" dirty="0">
              <a:solidFill>
                <a:srgbClr val="3D94BF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3F32E-B25A-B041-8F48-4E059D2990D9}"/>
              </a:ext>
            </a:extLst>
          </p:cNvPr>
          <p:cNvSpPr txBox="1"/>
          <p:nvPr/>
        </p:nvSpPr>
        <p:spPr>
          <a:xfrm>
            <a:off x="7918145" y="3046759"/>
            <a:ext cx="1262744" cy="15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  <a:spcBef>
                <a:spcPts val="3200"/>
              </a:spcBef>
            </a:pPr>
            <a:r>
              <a:rPr lang="fa-IR" sz="3200" dirty="0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۴۰۰۰</a:t>
            </a:r>
            <a:endParaRPr lang="en-US" sz="3200" dirty="0">
              <a:solidFill>
                <a:srgbClr val="FF6D60"/>
              </a:solidFill>
              <a:latin typeface="Pinar-FD Medium" pitchFamily="2" charset="-78"/>
              <a:cs typeface="Pinar-FD Medium" pitchFamily="2" charset="-78"/>
            </a:endParaRPr>
          </a:p>
          <a:p>
            <a:pPr algn="justLow" rtl="1"/>
            <a:r>
              <a:rPr lang="fa-IR" sz="1467" dirty="0">
                <a:solidFill>
                  <a:srgbClr val="109E8B"/>
                </a:solidFill>
                <a:latin typeface="Pinar-FD Medium" pitchFamily="2" charset="-78"/>
                <a:cs typeface="Pinar-FD Medium" pitchFamily="2" charset="-78"/>
              </a:rPr>
              <a:t>دقیقه محتوای چند </a:t>
            </a:r>
            <a:r>
              <a:rPr lang="fa-IR" sz="1467" dirty="0" err="1">
                <a:solidFill>
                  <a:srgbClr val="109E8B"/>
                </a:solidFill>
                <a:latin typeface="Pinar-FD Medium" pitchFamily="2" charset="-78"/>
                <a:cs typeface="Pinar-FD Medium" pitchFamily="2" charset="-78"/>
              </a:rPr>
              <a:t>رسانه‌ای</a:t>
            </a:r>
            <a:br>
              <a:rPr lang="fa-IR" sz="1467" dirty="0">
                <a:solidFill>
                  <a:srgbClr val="109E8B"/>
                </a:solidFill>
                <a:latin typeface="Pinar-FD Medium" pitchFamily="2" charset="-78"/>
                <a:cs typeface="Pinar-FD Medium" pitchFamily="2" charset="-78"/>
              </a:rPr>
            </a:br>
            <a:endParaRPr lang="en-US" sz="1467" dirty="0">
              <a:solidFill>
                <a:srgbClr val="109E8B"/>
              </a:solidFill>
              <a:latin typeface="Pinar-FD Medium" pitchFamily="2" charset="-78"/>
              <a:cs typeface="Pinar-FD Medium" pitchFamily="2" charset="-78"/>
            </a:endParaRPr>
          </a:p>
        </p:txBody>
      </p:sp>
      <p:sp>
        <p:nvSpPr>
          <p:cNvPr id="16" name="Rectangle: Rounded Corners 41">
            <a:extLst>
              <a:ext uri="{FF2B5EF4-FFF2-40B4-BE49-F238E27FC236}">
                <a16:creationId xmlns:a16="http://schemas.microsoft.com/office/drawing/2014/main" id="{14AA705A-ED35-B446-BCE4-5DACB1827F9F}"/>
              </a:ext>
            </a:extLst>
          </p:cNvPr>
          <p:cNvSpPr/>
          <p:nvPr/>
        </p:nvSpPr>
        <p:spPr>
          <a:xfrm>
            <a:off x="5523894" y="3088306"/>
            <a:ext cx="2032000" cy="1371329"/>
          </a:xfrm>
          <a:prstGeom prst="roundRect">
            <a:avLst/>
          </a:prstGeom>
          <a:solidFill>
            <a:srgbClr val="01C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2B27F"/>
              </a:solidFill>
            </a:endParaRPr>
          </a:p>
        </p:txBody>
      </p:sp>
      <p:sp>
        <p:nvSpPr>
          <p:cNvPr id="17" name="Rectangle: Rounded Corners 42">
            <a:extLst>
              <a:ext uri="{FF2B5EF4-FFF2-40B4-BE49-F238E27FC236}">
                <a16:creationId xmlns:a16="http://schemas.microsoft.com/office/drawing/2014/main" id="{E57B52B9-71AE-AC48-92BA-360B4A9645EE}"/>
              </a:ext>
            </a:extLst>
          </p:cNvPr>
          <p:cNvSpPr/>
          <p:nvPr/>
        </p:nvSpPr>
        <p:spPr>
          <a:xfrm>
            <a:off x="4914294" y="3088306"/>
            <a:ext cx="1543352" cy="13713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ts val="3200"/>
              </a:spcBef>
            </a:pPr>
            <a:endParaRPr lang="en-US" sz="1600" dirty="0">
              <a:solidFill>
                <a:srgbClr val="3D94BF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844868-5C9D-AA4D-80AE-5176EBB2CC5F}"/>
              </a:ext>
            </a:extLst>
          </p:cNvPr>
          <p:cNvSpPr txBox="1"/>
          <p:nvPr/>
        </p:nvSpPr>
        <p:spPr>
          <a:xfrm>
            <a:off x="5029197" y="3061642"/>
            <a:ext cx="1262744" cy="15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  <a:spcBef>
                <a:spcPts val="3200"/>
              </a:spcBef>
            </a:pPr>
            <a:r>
              <a:rPr lang="fa-IR" sz="3200" dirty="0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۹۵</a:t>
            </a:r>
            <a:r>
              <a:rPr lang="en-US" sz="3200" dirty="0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%</a:t>
            </a:r>
          </a:p>
          <a:p>
            <a:pPr algn="justLow" rtl="1"/>
            <a:r>
              <a:rPr lang="fa-IR" sz="1467" dirty="0">
                <a:solidFill>
                  <a:srgbClr val="109E8B"/>
                </a:solidFill>
                <a:latin typeface="Pinar-FD Medium" pitchFamily="2" charset="-78"/>
                <a:cs typeface="Pinar-FD Medium" pitchFamily="2" charset="-78"/>
              </a:rPr>
              <a:t>رضایت شرکت </a:t>
            </a:r>
            <a:r>
              <a:rPr lang="fa-IR" sz="1467" dirty="0" err="1">
                <a:solidFill>
                  <a:srgbClr val="109E8B"/>
                </a:solidFill>
                <a:latin typeface="Pinar-FD Medium" pitchFamily="2" charset="-78"/>
                <a:cs typeface="Pinar-FD Medium" pitchFamily="2" charset="-78"/>
              </a:rPr>
              <a:t>کنندگان</a:t>
            </a:r>
            <a:br>
              <a:rPr lang="fa-IR" sz="1467" dirty="0">
                <a:solidFill>
                  <a:srgbClr val="109E8B"/>
                </a:solidFill>
                <a:latin typeface="Pinar-FD Medium" pitchFamily="2" charset="-78"/>
                <a:cs typeface="Pinar-FD Medium" pitchFamily="2" charset="-78"/>
              </a:rPr>
            </a:br>
            <a:endParaRPr lang="en-US" sz="1467" dirty="0">
              <a:solidFill>
                <a:srgbClr val="109E8B"/>
              </a:solidFill>
              <a:latin typeface="Pinar-FD Medium" pitchFamily="2" charset="-78"/>
              <a:cs typeface="Pinar-FD Medium" pitchFamily="2" charset="-78"/>
            </a:endParaRPr>
          </a:p>
        </p:txBody>
      </p:sp>
      <p:sp>
        <p:nvSpPr>
          <p:cNvPr id="21" name="Rectangle: Rounded Corners 46">
            <a:extLst>
              <a:ext uri="{FF2B5EF4-FFF2-40B4-BE49-F238E27FC236}">
                <a16:creationId xmlns:a16="http://schemas.microsoft.com/office/drawing/2014/main" id="{908C9F54-CFD0-1D47-94A1-DF685476F56D}"/>
              </a:ext>
            </a:extLst>
          </p:cNvPr>
          <p:cNvSpPr/>
          <p:nvPr/>
        </p:nvSpPr>
        <p:spPr>
          <a:xfrm>
            <a:off x="2634946" y="3088308"/>
            <a:ext cx="2032000" cy="1371330"/>
          </a:xfrm>
          <a:prstGeom prst="roundRect">
            <a:avLst/>
          </a:prstGeom>
          <a:solidFill>
            <a:srgbClr val="01C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2B27F"/>
              </a:solidFill>
            </a:endParaRPr>
          </a:p>
        </p:txBody>
      </p:sp>
      <p:sp>
        <p:nvSpPr>
          <p:cNvPr id="22" name="Rectangle: Rounded Corners 47">
            <a:extLst>
              <a:ext uri="{FF2B5EF4-FFF2-40B4-BE49-F238E27FC236}">
                <a16:creationId xmlns:a16="http://schemas.microsoft.com/office/drawing/2014/main" id="{7699BA77-DF61-DA47-B81A-1F28EB4FABD2}"/>
              </a:ext>
            </a:extLst>
          </p:cNvPr>
          <p:cNvSpPr/>
          <p:nvPr/>
        </p:nvSpPr>
        <p:spPr>
          <a:xfrm>
            <a:off x="2025346" y="3088308"/>
            <a:ext cx="1543352" cy="13713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ts val="3200"/>
              </a:spcBef>
            </a:pPr>
            <a:endParaRPr lang="en-US" sz="1600" dirty="0">
              <a:solidFill>
                <a:srgbClr val="3D94BF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1B7D39-6245-164C-B4EC-21A38D443278}"/>
              </a:ext>
            </a:extLst>
          </p:cNvPr>
          <p:cNvSpPr txBox="1"/>
          <p:nvPr/>
        </p:nvSpPr>
        <p:spPr>
          <a:xfrm>
            <a:off x="2140249" y="3061644"/>
            <a:ext cx="1262744" cy="150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  <a:spcBef>
                <a:spcPts val="3200"/>
              </a:spcBef>
            </a:pPr>
            <a:r>
              <a:rPr lang="fa-IR" sz="3200" dirty="0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 ۲۰،۰۰۰</a:t>
            </a:r>
            <a:endParaRPr lang="en-US" sz="3200" dirty="0">
              <a:solidFill>
                <a:srgbClr val="FF6D60"/>
              </a:solidFill>
              <a:latin typeface="Pinar-FD Medium" pitchFamily="2" charset="-78"/>
              <a:cs typeface="Pinar-FD Medium" pitchFamily="2" charset="-78"/>
            </a:endParaRPr>
          </a:p>
          <a:p>
            <a:pPr algn="justLow" rtl="1"/>
            <a:r>
              <a:rPr lang="fa-IR" sz="1467" dirty="0">
                <a:solidFill>
                  <a:srgbClr val="109E8B"/>
                </a:solidFill>
                <a:latin typeface="Pinar-FD Medium" pitchFamily="2" charset="-78"/>
                <a:cs typeface="Pinar-FD Medium" pitchFamily="2" charset="-78"/>
              </a:rPr>
              <a:t>شرکت کننده </a:t>
            </a:r>
            <a:r>
              <a:rPr lang="fa-IR" sz="1467" dirty="0" err="1">
                <a:solidFill>
                  <a:srgbClr val="109E8B"/>
                </a:solidFill>
                <a:latin typeface="Pinar-FD Medium" pitchFamily="2" charset="-78"/>
                <a:cs typeface="Pinar-FD Medium" pitchFamily="2" charset="-78"/>
              </a:rPr>
              <a:t>دوره‌ها</a:t>
            </a:r>
            <a:br>
              <a:rPr lang="fa-IR" sz="1467" dirty="0">
                <a:solidFill>
                  <a:srgbClr val="109E8B"/>
                </a:solidFill>
                <a:latin typeface="Pinar-FD Medium" pitchFamily="2" charset="-78"/>
                <a:cs typeface="Pinar-FD Medium" pitchFamily="2" charset="-78"/>
              </a:rPr>
            </a:br>
            <a:endParaRPr lang="en-US" sz="1467" dirty="0">
              <a:solidFill>
                <a:srgbClr val="109E8B"/>
              </a:solidFill>
              <a:latin typeface="Pinar-FD Medium" pitchFamily="2" charset="-78"/>
              <a:cs typeface="Pinar-FD Medium" pitchFamily="2" charset="-78"/>
            </a:endParaRPr>
          </a:p>
        </p:txBody>
      </p:sp>
      <p:sp>
        <p:nvSpPr>
          <p:cNvPr id="26" name="Rectangle: Rounded Corners 51">
            <a:extLst>
              <a:ext uri="{FF2B5EF4-FFF2-40B4-BE49-F238E27FC236}">
                <a16:creationId xmlns:a16="http://schemas.microsoft.com/office/drawing/2014/main" id="{F2D26808-368E-8C48-8426-E094503CDDB5}"/>
              </a:ext>
            </a:extLst>
          </p:cNvPr>
          <p:cNvSpPr/>
          <p:nvPr/>
        </p:nvSpPr>
        <p:spPr>
          <a:xfrm>
            <a:off x="2634946" y="1507877"/>
            <a:ext cx="2032000" cy="1371329"/>
          </a:xfrm>
          <a:prstGeom prst="roundRect">
            <a:avLst/>
          </a:prstGeom>
          <a:solidFill>
            <a:srgbClr val="01C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2B27F"/>
              </a:solidFill>
            </a:endParaRPr>
          </a:p>
        </p:txBody>
      </p:sp>
      <p:sp>
        <p:nvSpPr>
          <p:cNvPr id="27" name="Rectangle: Rounded Corners 52">
            <a:extLst>
              <a:ext uri="{FF2B5EF4-FFF2-40B4-BE49-F238E27FC236}">
                <a16:creationId xmlns:a16="http://schemas.microsoft.com/office/drawing/2014/main" id="{959308F3-1EE7-8A4F-83F5-B6765C37DBF9}"/>
              </a:ext>
            </a:extLst>
          </p:cNvPr>
          <p:cNvSpPr/>
          <p:nvPr/>
        </p:nvSpPr>
        <p:spPr>
          <a:xfrm>
            <a:off x="2025346" y="1507877"/>
            <a:ext cx="1543352" cy="13713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ts val="3200"/>
              </a:spcBef>
            </a:pPr>
            <a:endParaRPr lang="en-US" sz="1600" dirty="0">
              <a:solidFill>
                <a:srgbClr val="3D94BF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8EAF99-808A-8648-AC8D-10CCD202A95E}"/>
              </a:ext>
            </a:extLst>
          </p:cNvPr>
          <p:cNvSpPr txBox="1"/>
          <p:nvPr/>
        </p:nvSpPr>
        <p:spPr>
          <a:xfrm>
            <a:off x="2123709" y="1480580"/>
            <a:ext cx="1262744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  <a:spcBef>
                <a:spcPts val="3200"/>
              </a:spcBef>
            </a:pPr>
            <a:r>
              <a:rPr lang="fa-IR" sz="3200" dirty="0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۶۰</a:t>
            </a:r>
            <a:endParaRPr lang="en-US" sz="3200" dirty="0">
              <a:solidFill>
                <a:srgbClr val="FF6D60"/>
              </a:solidFill>
              <a:latin typeface="Pinar-FD Medium" pitchFamily="2" charset="-78"/>
              <a:cs typeface="Pinar-FD Medium" pitchFamily="2" charset="-78"/>
            </a:endParaRPr>
          </a:p>
          <a:p>
            <a:pPr algn="justLow" rtl="1"/>
            <a:r>
              <a:rPr lang="fa-IR" sz="1467" dirty="0">
                <a:solidFill>
                  <a:srgbClr val="109E8B"/>
                </a:solidFill>
                <a:latin typeface="Pinar-FD Medium" pitchFamily="2" charset="-78"/>
                <a:cs typeface="Pinar-FD Medium" pitchFamily="2" charset="-78"/>
              </a:rPr>
              <a:t>شهر مختلف ایران</a:t>
            </a:r>
            <a:br>
              <a:rPr lang="fa-IR" sz="1467" dirty="0">
                <a:solidFill>
                  <a:srgbClr val="109E8B"/>
                </a:solidFill>
                <a:latin typeface="Pinar-FD Medium" pitchFamily="2" charset="-78"/>
                <a:cs typeface="Pinar-FD Medium" pitchFamily="2" charset="-78"/>
              </a:rPr>
            </a:br>
            <a:endParaRPr lang="en-US" sz="1467" dirty="0">
              <a:solidFill>
                <a:srgbClr val="109E8B"/>
              </a:solidFill>
              <a:latin typeface="Pinar-FD Medium" pitchFamily="2" charset="-78"/>
              <a:cs typeface="Pinar-FD Medium" pitchFamily="2" charset="-78"/>
            </a:endParaRPr>
          </a:p>
        </p:txBody>
      </p:sp>
      <p:sp>
        <p:nvSpPr>
          <p:cNvPr id="31" name="Rectangle: Rounded Corners 56">
            <a:extLst>
              <a:ext uri="{FF2B5EF4-FFF2-40B4-BE49-F238E27FC236}">
                <a16:creationId xmlns:a16="http://schemas.microsoft.com/office/drawing/2014/main" id="{6E2BE036-4E36-214A-846B-C1148B0EAEA3}"/>
              </a:ext>
            </a:extLst>
          </p:cNvPr>
          <p:cNvSpPr/>
          <p:nvPr/>
        </p:nvSpPr>
        <p:spPr>
          <a:xfrm>
            <a:off x="5523894" y="1507877"/>
            <a:ext cx="2032000" cy="1371329"/>
          </a:xfrm>
          <a:prstGeom prst="roundRect">
            <a:avLst/>
          </a:prstGeom>
          <a:solidFill>
            <a:srgbClr val="01C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 sz="2400" dirty="0">
              <a:solidFill>
                <a:srgbClr val="02B27F"/>
              </a:solidFill>
            </a:endParaRPr>
          </a:p>
        </p:txBody>
      </p:sp>
      <p:sp>
        <p:nvSpPr>
          <p:cNvPr id="32" name="Rectangle: Rounded Corners 57">
            <a:extLst>
              <a:ext uri="{FF2B5EF4-FFF2-40B4-BE49-F238E27FC236}">
                <a16:creationId xmlns:a16="http://schemas.microsoft.com/office/drawing/2014/main" id="{DDCAA6CF-8206-474D-AD63-FB60B625FDFE}"/>
              </a:ext>
            </a:extLst>
          </p:cNvPr>
          <p:cNvSpPr/>
          <p:nvPr/>
        </p:nvSpPr>
        <p:spPr>
          <a:xfrm>
            <a:off x="4914294" y="1507877"/>
            <a:ext cx="1543352" cy="13713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ts val="3200"/>
              </a:spcBef>
            </a:pPr>
            <a:endParaRPr lang="en-US" sz="1600" dirty="0">
              <a:solidFill>
                <a:srgbClr val="3D94BF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6C6B25-AD10-4446-9F44-397394909D3A}"/>
              </a:ext>
            </a:extLst>
          </p:cNvPr>
          <p:cNvSpPr txBox="1"/>
          <p:nvPr/>
        </p:nvSpPr>
        <p:spPr>
          <a:xfrm>
            <a:off x="5036383" y="1480876"/>
            <a:ext cx="1262744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  <a:spcBef>
                <a:spcPts val="3200"/>
              </a:spcBef>
            </a:pPr>
            <a:r>
              <a:rPr lang="fa-IR" sz="3200" dirty="0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۲۰</a:t>
            </a:r>
            <a:endParaRPr lang="en-US" sz="3200" dirty="0">
              <a:solidFill>
                <a:srgbClr val="FF6D60"/>
              </a:solidFill>
              <a:latin typeface="Pinar-FD Medium" pitchFamily="2" charset="-78"/>
              <a:cs typeface="Pinar-FD Medium" pitchFamily="2" charset="-78"/>
            </a:endParaRPr>
          </a:p>
          <a:p>
            <a:pPr algn="justLow" rtl="1"/>
            <a:r>
              <a:rPr lang="fa-IR" sz="1467" dirty="0">
                <a:solidFill>
                  <a:srgbClr val="109E8B"/>
                </a:solidFill>
                <a:latin typeface="Pinar-FD Medium" pitchFamily="2" charset="-78"/>
                <a:cs typeface="Pinar-FD Medium" pitchFamily="2" charset="-78"/>
              </a:rPr>
              <a:t>کشور مختلف دنیا</a:t>
            </a:r>
            <a:br>
              <a:rPr lang="fa-IR" sz="1467" dirty="0">
                <a:solidFill>
                  <a:srgbClr val="109E8B"/>
                </a:solidFill>
                <a:latin typeface="Pinar-FD Medium" pitchFamily="2" charset="-78"/>
                <a:cs typeface="Pinar-FD Medium" pitchFamily="2" charset="-78"/>
              </a:rPr>
            </a:br>
            <a:endParaRPr lang="en-US" sz="1467" dirty="0">
              <a:solidFill>
                <a:srgbClr val="109E8B"/>
              </a:solidFill>
              <a:latin typeface="Pinar-FD Medium" pitchFamily="2" charset="-78"/>
              <a:cs typeface="Pinar-FD Medium" pitchFamily="2" charset="-78"/>
            </a:endParaRPr>
          </a:p>
        </p:txBody>
      </p:sp>
      <p:grpSp>
        <p:nvGrpSpPr>
          <p:cNvPr id="33" name="Google Shape;6357;p63">
            <a:extLst>
              <a:ext uri="{FF2B5EF4-FFF2-40B4-BE49-F238E27FC236}">
                <a16:creationId xmlns:a16="http://schemas.microsoft.com/office/drawing/2014/main" id="{2E2615AD-BD60-CC47-BD5C-EA84A7A6C0D5}"/>
              </a:ext>
            </a:extLst>
          </p:cNvPr>
          <p:cNvGrpSpPr/>
          <p:nvPr/>
        </p:nvGrpSpPr>
        <p:grpSpPr>
          <a:xfrm>
            <a:off x="3773761" y="3424142"/>
            <a:ext cx="641788" cy="634963"/>
            <a:chOff x="4263650" y="3963700"/>
            <a:chExt cx="298550" cy="295375"/>
          </a:xfrm>
          <a:solidFill>
            <a:srgbClr val="B3F2C3"/>
          </a:solidFill>
        </p:grpSpPr>
        <p:sp>
          <p:nvSpPr>
            <p:cNvPr id="34" name="Google Shape;6358;p63">
              <a:extLst>
                <a:ext uri="{FF2B5EF4-FFF2-40B4-BE49-F238E27FC236}">
                  <a16:creationId xmlns:a16="http://schemas.microsoft.com/office/drawing/2014/main" id="{61150754-6BD2-1B43-BA0C-68A645198C07}"/>
                </a:ext>
              </a:extLst>
            </p:cNvPr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solidFill>
              <a:srgbClr val="FF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  <p:sp>
          <p:nvSpPr>
            <p:cNvPr id="35" name="Google Shape;6359;p63">
              <a:extLst>
                <a:ext uri="{FF2B5EF4-FFF2-40B4-BE49-F238E27FC236}">
                  <a16:creationId xmlns:a16="http://schemas.microsoft.com/office/drawing/2014/main" id="{3CF0E9A7-2188-9942-A5FD-AA9502D0B2FE}"/>
                </a:ext>
              </a:extLst>
            </p:cNvPr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  <p:sp>
          <p:nvSpPr>
            <p:cNvPr id="36" name="Google Shape;6360;p63">
              <a:extLst>
                <a:ext uri="{FF2B5EF4-FFF2-40B4-BE49-F238E27FC236}">
                  <a16:creationId xmlns:a16="http://schemas.microsoft.com/office/drawing/2014/main" id="{47EAC00F-D12F-6940-9B8C-22121C53D4CA}"/>
                </a:ext>
              </a:extLst>
            </p:cNvPr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  <p:sp>
          <p:nvSpPr>
            <p:cNvPr id="37" name="Google Shape;6361;p63">
              <a:extLst>
                <a:ext uri="{FF2B5EF4-FFF2-40B4-BE49-F238E27FC236}">
                  <a16:creationId xmlns:a16="http://schemas.microsoft.com/office/drawing/2014/main" id="{AF052407-10DA-F544-8B98-91298A9678E2}"/>
                </a:ext>
              </a:extLst>
            </p:cNvPr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B3E7F2"/>
                </a:solidFill>
              </a:endParaRPr>
            </a:p>
          </p:txBody>
        </p:sp>
        <p:sp>
          <p:nvSpPr>
            <p:cNvPr id="38" name="Google Shape;6362;p63">
              <a:extLst>
                <a:ext uri="{FF2B5EF4-FFF2-40B4-BE49-F238E27FC236}">
                  <a16:creationId xmlns:a16="http://schemas.microsoft.com/office/drawing/2014/main" id="{BCB313B4-19E9-D04B-9D10-5DA8A319908F}"/>
                </a:ext>
              </a:extLst>
            </p:cNvPr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  <p:sp>
          <p:nvSpPr>
            <p:cNvPr id="39" name="Google Shape;6363;p63">
              <a:extLst>
                <a:ext uri="{FF2B5EF4-FFF2-40B4-BE49-F238E27FC236}">
                  <a16:creationId xmlns:a16="http://schemas.microsoft.com/office/drawing/2014/main" id="{94C8C4BC-7D0D-6049-AAC0-CC9469A1520F}"/>
                </a:ext>
              </a:extLst>
            </p:cNvPr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solidFill>
              <a:srgbClr val="FF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B3E7F2"/>
                </a:solidFill>
              </a:endParaRPr>
            </a:p>
          </p:txBody>
        </p:sp>
        <p:sp>
          <p:nvSpPr>
            <p:cNvPr id="40" name="Google Shape;6364;p63">
              <a:extLst>
                <a:ext uri="{FF2B5EF4-FFF2-40B4-BE49-F238E27FC236}">
                  <a16:creationId xmlns:a16="http://schemas.microsoft.com/office/drawing/2014/main" id="{0E33A06B-6AA9-624D-BB05-B99841289881}"/>
                </a:ext>
              </a:extLst>
            </p:cNvPr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</p:grpSp>
      <p:grpSp>
        <p:nvGrpSpPr>
          <p:cNvPr id="41" name="Google Shape;6400;p63">
            <a:extLst>
              <a:ext uri="{FF2B5EF4-FFF2-40B4-BE49-F238E27FC236}">
                <a16:creationId xmlns:a16="http://schemas.microsoft.com/office/drawing/2014/main" id="{776CBBEF-80CC-4145-95F1-EDB41EE87D96}"/>
              </a:ext>
            </a:extLst>
          </p:cNvPr>
          <p:cNvGrpSpPr/>
          <p:nvPr/>
        </p:nvGrpSpPr>
        <p:grpSpPr>
          <a:xfrm>
            <a:off x="3824548" y="1843125"/>
            <a:ext cx="560477" cy="633943"/>
            <a:chOff x="2786075" y="3591800"/>
            <a:chExt cx="260725" cy="294900"/>
          </a:xfrm>
          <a:solidFill>
            <a:srgbClr val="B3F2C3"/>
          </a:solidFill>
        </p:grpSpPr>
        <p:sp>
          <p:nvSpPr>
            <p:cNvPr id="42" name="Google Shape;6401;p63">
              <a:extLst>
                <a:ext uri="{FF2B5EF4-FFF2-40B4-BE49-F238E27FC236}">
                  <a16:creationId xmlns:a16="http://schemas.microsoft.com/office/drawing/2014/main" id="{3E55EDB9-FE29-E144-874B-836BD9014C74}"/>
                </a:ext>
              </a:extLst>
            </p:cNvPr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  <p:sp>
          <p:nvSpPr>
            <p:cNvPr id="43" name="Google Shape;6402;p63">
              <a:extLst>
                <a:ext uri="{FF2B5EF4-FFF2-40B4-BE49-F238E27FC236}">
                  <a16:creationId xmlns:a16="http://schemas.microsoft.com/office/drawing/2014/main" id="{A02E9705-1894-C24C-A25F-1777A4C83564}"/>
                </a:ext>
              </a:extLst>
            </p:cNvPr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B3E7F2"/>
                </a:solidFill>
              </a:endParaRPr>
            </a:p>
          </p:txBody>
        </p:sp>
        <p:sp>
          <p:nvSpPr>
            <p:cNvPr id="44" name="Google Shape;6403;p63">
              <a:extLst>
                <a:ext uri="{FF2B5EF4-FFF2-40B4-BE49-F238E27FC236}">
                  <a16:creationId xmlns:a16="http://schemas.microsoft.com/office/drawing/2014/main" id="{BC203323-0A9C-8B40-A694-806563C3679B}"/>
                </a:ext>
              </a:extLst>
            </p:cNvPr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rgbClr val="FF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B3E7F2"/>
                </a:solidFill>
              </a:endParaRPr>
            </a:p>
          </p:txBody>
        </p:sp>
        <p:sp>
          <p:nvSpPr>
            <p:cNvPr id="45" name="Google Shape;6404;p63">
              <a:extLst>
                <a:ext uri="{FF2B5EF4-FFF2-40B4-BE49-F238E27FC236}">
                  <a16:creationId xmlns:a16="http://schemas.microsoft.com/office/drawing/2014/main" id="{0B39E187-213D-6249-9B07-EE0EF6D1B5D9}"/>
                </a:ext>
              </a:extLst>
            </p:cNvPr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  <p:sp>
          <p:nvSpPr>
            <p:cNvPr id="46" name="Google Shape;6405;p63">
              <a:extLst>
                <a:ext uri="{FF2B5EF4-FFF2-40B4-BE49-F238E27FC236}">
                  <a16:creationId xmlns:a16="http://schemas.microsoft.com/office/drawing/2014/main" id="{65B9DA89-8D9B-0048-81ED-54E9DD58EBE9}"/>
                </a:ext>
              </a:extLst>
            </p:cNvPr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</p:grpSp>
      <p:grpSp>
        <p:nvGrpSpPr>
          <p:cNvPr id="47" name="Google Shape;6664;p64">
            <a:extLst>
              <a:ext uri="{FF2B5EF4-FFF2-40B4-BE49-F238E27FC236}">
                <a16:creationId xmlns:a16="http://schemas.microsoft.com/office/drawing/2014/main" id="{B0CBAB0E-7BBB-9247-BB3F-E8DF350BF5C4}"/>
              </a:ext>
            </a:extLst>
          </p:cNvPr>
          <p:cNvGrpSpPr/>
          <p:nvPr/>
        </p:nvGrpSpPr>
        <p:grpSpPr>
          <a:xfrm>
            <a:off x="9585075" y="1852788"/>
            <a:ext cx="644880" cy="643163"/>
            <a:chOff x="-30345325" y="3184752"/>
            <a:chExt cx="292225" cy="291448"/>
          </a:xfrm>
          <a:solidFill>
            <a:srgbClr val="B3F2C3"/>
          </a:solidFill>
        </p:grpSpPr>
        <p:sp>
          <p:nvSpPr>
            <p:cNvPr id="48" name="Google Shape;6665;p64">
              <a:extLst>
                <a:ext uri="{FF2B5EF4-FFF2-40B4-BE49-F238E27FC236}">
                  <a16:creationId xmlns:a16="http://schemas.microsoft.com/office/drawing/2014/main" id="{08D9BF51-2B73-944F-A785-897965C8D82F}"/>
                </a:ext>
              </a:extLst>
            </p:cNvPr>
            <p:cNvSpPr/>
            <p:nvPr/>
          </p:nvSpPr>
          <p:spPr>
            <a:xfrm>
              <a:off x="-30327988" y="3184752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solidFill>
              <a:srgbClr val="FF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B3E7F2"/>
                </a:solidFill>
              </a:endParaRPr>
            </a:p>
          </p:txBody>
        </p:sp>
        <p:sp>
          <p:nvSpPr>
            <p:cNvPr id="49" name="Google Shape;6666;p64">
              <a:extLst>
                <a:ext uri="{FF2B5EF4-FFF2-40B4-BE49-F238E27FC236}">
                  <a16:creationId xmlns:a16="http://schemas.microsoft.com/office/drawing/2014/main" id="{C4D58D96-741A-8D48-9696-717A789BE5A3}"/>
                </a:ext>
              </a:extLst>
            </p:cNvPr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  <p:sp>
          <p:nvSpPr>
            <p:cNvPr id="50" name="Google Shape;6667;p64">
              <a:extLst>
                <a:ext uri="{FF2B5EF4-FFF2-40B4-BE49-F238E27FC236}">
                  <a16:creationId xmlns:a16="http://schemas.microsoft.com/office/drawing/2014/main" id="{6F78FE55-9F16-F246-995F-5B9F39B98D51}"/>
                </a:ext>
              </a:extLst>
            </p:cNvPr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  <p:sp>
          <p:nvSpPr>
            <p:cNvPr id="51" name="Google Shape;6668;p64">
              <a:extLst>
                <a:ext uri="{FF2B5EF4-FFF2-40B4-BE49-F238E27FC236}">
                  <a16:creationId xmlns:a16="http://schemas.microsoft.com/office/drawing/2014/main" id="{46BC4A9D-C164-BA41-96AB-4DB40FC491ED}"/>
                </a:ext>
              </a:extLst>
            </p:cNvPr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  <p:sp>
          <p:nvSpPr>
            <p:cNvPr id="52" name="Google Shape;6669;p64">
              <a:extLst>
                <a:ext uri="{FF2B5EF4-FFF2-40B4-BE49-F238E27FC236}">
                  <a16:creationId xmlns:a16="http://schemas.microsoft.com/office/drawing/2014/main" id="{5A862B6C-65DA-634C-92FD-BBDC9C648266}"/>
                </a:ext>
              </a:extLst>
            </p:cNvPr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</p:grpSp>
      <p:grpSp>
        <p:nvGrpSpPr>
          <p:cNvPr id="53" name="Google Shape;6702;p64">
            <a:extLst>
              <a:ext uri="{FF2B5EF4-FFF2-40B4-BE49-F238E27FC236}">
                <a16:creationId xmlns:a16="http://schemas.microsoft.com/office/drawing/2014/main" id="{56F15B3B-8697-464E-8C88-684D52FB9302}"/>
              </a:ext>
            </a:extLst>
          </p:cNvPr>
          <p:cNvGrpSpPr/>
          <p:nvPr/>
        </p:nvGrpSpPr>
        <p:grpSpPr>
          <a:xfrm>
            <a:off x="6683272" y="1870219"/>
            <a:ext cx="644881" cy="646645"/>
            <a:chOff x="-33645475" y="3944800"/>
            <a:chExt cx="292225" cy="293025"/>
          </a:xfrm>
          <a:solidFill>
            <a:srgbClr val="B3F2C3"/>
          </a:solidFill>
        </p:grpSpPr>
        <p:sp>
          <p:nvSpPr>
            <p:cNvPr id="54" name="Google Shape;6703;p64">
              <a:extLst>
                <a:ext uri="{FF2B5EF4-FFF2-40B4-BE49-F238E27FC236}">
                  <a16:creationId xmlns:a16="http://schemas.microsoft.com/office/drawing/2014/main" id="{9523954B-E3D2-8447-B3DC-1B9F6EE25702}"/>
                </a:ext>
              </a:extLst>
            </p:cNvPr>
            <p:cNvSpPr/>
            <p:nvPr/>
          </p:nvSpPr>
          <p:spPr>
            <a:xfrm>
              <a:off x="-33549375" y="3944800"/>
              <a:ext cx="98475" cy="70900"/>
            </a:xfrm>
            <a:custGeom>
              <a:avLst/>
              <a:gdLst/>
              <a:ahLst/>
              <a:cxnLst/>
              <a:rect l="l" t="t" r="r" b="b"/>
              <a:pathLst>
                <a:path w="3939" h="2836" extrusionOk="0">
                  <a:moveTo>
                    <a:pt x="1985" y="0"/>
                  </a:moveTo>
                  <a:cubicBezTo>
                    <a:pt x="1260" y="0"/>
                    <a:pt x="473" y="946"/>
                    <a:pt x="0" y="2521"/>
                  </a:cubicBezTo>
                  <a:cubicBezTo>
                    <a:pt x="158" y="2615"/>
                    <a:pt x="284" y="2710"/>
                    <a:pt x="410" y="2836"/>
                  </a:cubicBezTo>
                  <a:cubicBezTo>
                    <a:pt x="914" y="2773"/>
                    <a:pt x="1481" y="2773"/>
                    <a:pt x="1985" y="2773"/>
                  </a:cubicBezTo>
                  <a:cubicBezTo>
                    <a:pt x="2489" y="2773"/>
                    <a:pt x="3056" y="2804"/>
                    <a:pt x="3560" y="2836"/>
                  </a:cubicBezTo>
                  <a:cubicBezTo>
                    <a:pt x="3623" y="2678"/>
                    <a:pt x="3781" y="2584"/>
                    <a:pt x="3938" y="2521"/>
                  </a:cubicBezTo>
                  <a:cubicBezTo>
                    <a:pt x="3529" y="946"/>
                    <a:pt x="2741" y="0"/>
                    <a:pt x="19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>
                <a:solidFill>
                  <a:srgbClr val="B3E7F2"/>
                </a:solidFill>
              </a:endParaRPr>
            </a:p>
          </p:txBody>
        </p:sp>
        <p:sp>
          <p:nvSpPr>
            <p:cNvPr id="55" name="Google Shape;6704;p64">
              <a:extLst>
                <a:ext uri="{FF2B5EF4-FFF2-40B4-BE49-F238E27FC236}">
                  <a16:creationId xmlns:a16="http://schemas.microsoft.com/office/drawing/2014/main" id="{A98CB5F5-35F8-3443-BA2E-5C35278C9B37}"/>
                </a:ext>
              </a:extLst>
            </p:cNvPr>
            <p:cNvSpPr/>
            <p:nvPr/>
          </p:nvSpPr>
          <p:spPr>
            <a:xfrm>
              <a:off x="-33645475" y="4041675"/>
              <a:ext cx="70900" cy="98475"/>
            </a:xfrm>
            <a:custGeom>
              <a:avLst/>
              <a:gdLst/>
              <a:ahLst/>
              <a:cxnLst/>
              <a:rect l="l" t="t" r="r" b="b"/>
              <a:pathLst>
                <a:path w="2836" h="3939" extrusionOk="0">
                  <a:moveTo>
                    <a:pt x="2521" y="0"/>
                  </a:moveTo>
                  <a:cubicBezTo>
                    <a:pt x="946" y="473"/>
                    <a:pt x="32" y="1229"/>
                    <a:pt x="32" y="1954"/>
                  </a:cubicBezTo>
                  <a:cubicBezTo>
                    <a:pt x="1" y="2710"/>
                    <a:pt x="946" y="3466"/>
                    <a:pt x="2521" y="3939"/>
                  </a:cubicBezTo>
                  <a:cubicBezTo>
                    <a:pt x="2584" y="3781"/>
                    <a:pt x="2710" y="3655"/>
                    <a:pt x="2836" y="3529"/>
                  </a:cubicBezTo>
                  <a:cubicBezTo>
                    <a:pt x="2773" y="3025"/>
                    <a:pt x="2773" y="2521"/>
                    <a:pt x="2773" y="1954"/>
                  </a:cubicBezTo>
                  <a:cubicBezTo>
                    <a:pt x="2773" y="1418"/>
                    <a:pt x="2805" y="914"/>
                    <a:pt x="2836" y="379"/>
                  </a:cubicBezTo>
                  <a:cubicBezTo>
                    <a:pt x="2679" y="316"/>
                    <a:pt x="2553" y="158"/>
                    <a:pt x="2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>
                <a:solidFill>
                  <a:srgbClr val="B3E7F2"/>
                </a:solidFill>
              </a:endParaRPr>
            </a:p>
          </p:txBody>
        </p:sp>
        <p:sp>
          <p:nvSpPr>
            <p:cNvPr id="56" name="Google Shape;6705;p64">
              <a:extLst>
                <a:ext uri="{FF2B5EF4-FFF2-40B4-BE49-F238E27FC236}">
                  <a16:creationId xmlns:a16="http://schemas.microsoft.com/office/drawing/2014/main" id="{63B32471-E927-AF46-AB2E-CD459DA5422A}"/>
                </a:ext>
              </a:extLst>
            </p:cNvPr>
            <p:cNvSpPr/>
            <p:nvPr/>
          </p:nvSpPr>
          <p:spPr>
            <a:xfrm>
              <a:off x="-33424150" y="4042450"/>
              <a:ext cx="70900" cy="52025"/>
            </a:xfrm>
            <a:custGeom>
              <a:avLst/>
              <a:gdLst/>
              <a:ahLst/>
              <a:cxnLst/>
              <a:rect l="l" t="t" r="r" b="b"/>
              <a:pathLst>
                <a:path w="2836" h="2081" extrusionOk="0">
                  <a:moveTo>
                    <a:pt x="316" y="1"/>
                  </a:moveTo>
                  <a:cubicBezTo>
                    <a:pt x="253" y="159"/>
                    <a:pt x="127" y="285"/>
                    <a:pt x="1" y="379"/>
                  </a:cubicBezTo>
                  <a:cubicBezTo>
                    <a:pt x="32" y="600"/>
                    <a:pt x="32" y="789"/>
                    <a:pt x="32" y="978"/>
                  </a:cubicBezTo>
                  <a:cubicBezTo>
                    <a:pt x="158" y="978"/>
                    <a:pt x="284" y="946"/>
                    <a:pt x="442" y="946"/>
                  </a:cubicBezTo>
                  <a:cubicBezTo>
                    <a:pt x="1387" y="946"/>
                    <a:pt x="2237" y="1387"/>
                    <a:pt x="2804" y="2080"/>
                  </a:cubicBezTo>
                  <a:lnTo>
                    <a:pt x="2804" y="1954"/>
                  </a:lnTo>
                  <a:cubicBezTo>
                    <a:pt x="2836" y="1230"/>
                    <a:pt x="1891" y="474"/>
                    <a:pt x="3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>
                <a:solidFill>
                  <a:srgbClr val="B3E7F2"/>
                </a:solidFill>
              </a:endParaRPr>
            </a:p>
          </p:txBody>
        </p:sp>
        <p:sp>
          <p:nvSpPr>
            <p:cNvPr id="57" name="Google Shape;6706;p64">
              <a:extLst>
                <a:ext uri="{FF2B5EF4-FFF2-40B4-BE49-F238E27FC236}">
                  <a16:creationId xmlns:a16="http://schemas.microsoft.com/office/drawing/2014/main" id="{7A28756F-4F39-184E-AB53-1DB471641A89}"/>
                </a:ext>
              </a:extLst>
            </p:cNvPr>
            <p:cNvSpPr/>
            <p:nvPr/>
          </p:nvSpPr>
          <p:spPr>
            <a:xfrm>
              <a:off x="-33549375" y="4165325"/>
              <a:ext cx="86650" cy="70925"/>
            </a:xfrm>
            <a:custGeom>
              <a:avLst/>
              <a:gdLst/>
              <a:ahLst/>
              <a:cxnLst/>
              <a:rect l="l" t="t" r="r" b="b"/>
              <a:pathLst>
                <a:path w="3466" h="2837" extrusionOk="0">
                  <a:moveTo>
                    <a:pt x="410" y="1"/>
                  </a:moveTo>
                  <a:cubicBezTo>
                    <a:pt x="315" y="158"/>
                    <a:pt x="158" y="284"/>
                    <a:pt x="0" y="316"/>
                  </a:cubicBezTo>
                  <a:cubicBezTo>
                    <a:pt x="473" y="1891"/>
                    <a:pt x="1260" y="2836"/>
                    <a:pt x="1985" y="2836"/>
                  </a:cubicBezTo>
                  <a:cubicBezTo>
                    <a:pt x="2489" y="2836"/>
                    <a:pt x="3056" y="2364"/>
                    <a:pt x="3466" y="1544"/>
                  </a:cubicBezTo>
                  <a:lnTo>
                    <a:pt x="3119" y="1072"/>
                  </a:lnTo>
                  <a:cubicBezTo>
                    <a:pt x="2836" y="851"/>
                    <a:pt x="2678" y="473"/>
                    <a:pt x="2521" y="95"/>
                  </a:cubicBezTo>
                  <a:lnTo>
                    <a:pt x="1985" y="95"/>
                  </a:lnTo>
                  <a:cubicBezTo>
                    <a:pt x="1418" y="95"/>
                    <a:pt x="882" y="64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>
                <a:solidFill>
                  <a:srgbClr val="B3E7F2"/>
                </a:solidFill>
              </a:endParaRPr>
            </a:p>
          </p:txBody>
        </p:sp>
        <p:sp>
          <p:nvSpPr>
            <p:cNvPr id="58" name="Google Shape;6707;p64">
              <a:extLst>
                <a:ext uri="{FF2B5EF4-FFF2-40B4-BE49-F238E27FC236}">
                  <a16:creationId xmlns:a16="http://schemas.microsoft.com/office/drawing/2014/main" id="{9527C621-C5E5-B044-BCA5-3DE14220A6E2}"/>
                </a:ext>
              </a:extLst>
            </p:cNvPr>
            <p:cNvSpPr/>
            <p:nvPr/>
          </p:nvSpPr>
          <p:spPr>
            <a:xfrm>
              <a:off x="-33558825" y="4030650"/>
              <a:ext cx="118950" cy="120525"/>
            </a:xfrm>
            <a:custGeom>
              <a:avLst/>
              <a:gdLst/>
              <a:ahLst/>
              <a:cxnLst/>
              <a:rect l="l" t="t" r="r" b="b"/>
              <a:pathLst>
                <a:path w="4758" h="4821" extrusionOk="0">
                  <a:moveTo>
                    <a:pt x="2395" y="0"/>
                  </a:moveTo>
                  <a:cubicBezTo>
                    <a:pt x="1922" y="0"/>
                    <a:pt x="1418" y="32"/>
                    <a:pt x="1008" y="95"/>
                  </a:cubicBezTo>
                  <a:cubicBezTo>
                    <a:pt x="977" y="599"/>
                    <a:pt x="599" y="977"/>
                    <a:pt x="63" y="1040"/>
                  </a:cubicBezTo>
                  <a:cubicBezTo>
                    <a:pt x="32" y="1450"/>
                    <a:pt x="0" y="1922"/>
                    <a:pt x="0" y="2395"/>
                  </a:cubicBezTo>
                  <a:cubicBezTo>
                    <a:pt x="0" y="2867"/>
                    <a:pt x="32" y="3340"/>
                    <a:pt x="63" y="3781"/>
                  </a:cubicBezTo>
                  <a:cubicBezTo>
                    <a:pt x="599" y="3812"/>
                    <a:pt x="977" y="4222"/>
                    <a:pt x="1008" y="4726"/>
                  </a:cubicBezTo>
                  <a:cubicBezTo>
                    <a:pt x="1449" y="4758"/>
                    <a:pt x="1922" y="4821"/>
                    <a:pt x="2395" y="4821"/>
                  </a:cubicBezTo>
                  <a:lnTo>
                    <a:pt x="2804" y="4821"/>
                  </a:lnTo>
                  <a:cubicBezTo>
                    <a:pt x="2804" y="4695"/>
                    <a:pt x="2741" y="4569"/>
                    <a:pt x="2741" y="4506"/>
                  </a:cubicBezTo>
                  <a:cubicBezTo>
                    <a:pt x="2741" y="3151"/>
                    <a:pt x="3592" y="2017"/>
                    <a:pt x="4757" y="1576"/>
                  </a:cubicBezTo>
                  <a:cubicBezTo>
                    <a:pt x="4757" y="1387"/>
                    <a:pt x="4726" y="1229"/>
                    <a:pt x="4726" y="1040"/>
                  </a:cubicBezTo>
                  <a:cubicBezTo>
                    <a:pt x="4222" y="977"/>
                    <a:pt x="3812" y="599"/>
                    <a:pt x="3781" y="95"/>
                  </a:cubicBezTo>
                  <a:cubicBezTo>
                    <a:pt x="3340" y="32"/>
                    <a:pt x="2867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>
                <a:solidFill>
                  <a:srgbClr val="B3E7F2"/>
                </a:solidFill>
              </a:endParaRPr>
            </a:p>
          </p:txBody>
        </p:sp>
        <p:sp>
          <p:nvSpPr>
            <p:cNvPr id="59" name="Google Shape;6708;p64">
              <a:extLst>
                <a:ext uri="{FF2B5EF4-FFF2-40B4-BE49-F238E27FC236}">
                  <a16:creationId xmlns:a16="http://schemas.microsoft.com/office/drawing/2014/main" id="{5C4ED758-41E7-F14B-9DAF-73E6BF61FAFF}"/>
                </a:ext>
              </a:extLst>
            </p:cNvPr>
            <p:cNvSpPr/>
            <p:nvPr/>
          </p:nvSpPr>
          <p:spPr>
            <a:xfrm>
              <a:off x="-33639950" y="4129900"/>
              <a:ext cx="100825" cy="100825"/>
            </a:xfrm>
            <a:custGeom>
              <a:avLst/>
              <a:gdLst/>
              <a:ahLst/>
              <a:cxnLst/>
              <a:rect l="l" t="t" r="r" b="b"/>
              <a:pathLst>
                <a:path w="4033" h="4033" extrusionOk="0">
                  <a:moveTo>
                    <a:pt x="0" y="0"/>
                  </a:moveTo>
                  <a:lnTo>
                    <a:pt x="0" y="0"/>
                  </a:lnTo>
                  <a:cubicBezTo>
                    <a:pt x="567" y="1953"/>
                    <a:pt x="2111" y="3466"/>
                    <a:pt x="4033" y="4033"/>
                  </a:cubicBezTo>
                  <a:cubicBezTo>
                    <a:pt x="3592" y="3466"/>
                    <a:pt x="3245" y="2741"/>
                    <a:pt x="2962" y="1827"/>
                  </a:cubicBezTo>
                  <a:cubicBezTo>
                    <a:pt x="2584" y="1733"/>
                    <a:pt x="2300" y="1481"/>
                    <a:pt x="2206" y="1071"/>
                  </a:cubicBezTo>
                  <a:cubicBezTo>
                    <a:pt x="1323" y="851"/>
                    <a:pt x="567" y="44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>
                <a:solidFill>
                  <a:srgbClr val="B3E7F2"/>
                </a:solidFill>
              </a:endParaRPr>
            </a:p>
          </p:txBody>
        </p:sp>
        <p:sp>
          <p:nvSpPr>
            <p:cNvPr id="60" name="Google Shape;6709;p64">
              <a:extLst>
                <a:ext uri="{FF2B5EF4-FFF2-40B4-BE49-F238E27FC236}">
                  <a16:creationId xmlns:a16="http://schemas.microsoft.com/office/drawing/2014/main" id="{E405DA7E-85B3-6E48-90EF-21380BFE6D98}"/>
                </a:ext>
              </a:extLst>
            </p:cNvPr>
            <p:cNvSpPr/>
            <p:nvPr/>
          </p:nvSpPr>
          <p:spPr>
            <a:xfrm>
              <a:off x="-33459600" y="3951875"/>
              <a:ext cx="100850" cy="100075"/>
            </a:xfrm>
            <a:custGeom>
              <a:avLst/>
              <a:gdLst/>
              <a:ahLst/>
              <a:cxnLst/>
              <a:rect l="l" t="t" r="r" b="b"/>
              <a:pathLst>
                <a:path w="4034" h="400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537"/>
                    <a:pt x="788" y="1293"/>
                    <a:pt x="1072" y="2206"/>
                  </a:cubicBezTo>
                  <a:cubicBezTo>
                    <a:pt x="1419" y="2238"/>
                    <a:pt x="1734" y="2553"/>
                    <a:pt x="1828" y="2962"/>
                  </a:cubicBezTo>
                  <a:cubicBezTo>
                    <a:pt x="2710" y="3183"/>
                    <a:pt x="3466" y="3592"/>
                    <a:pt x="4033" y="4002"/>
                  </a:cubicBezTo>
                  <a:cubicBezTo>
                    <a:pt x="3466" y="2080"/>
                    <a:pt x="1923" y="53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>
                <a:solidFill>
                  <a:srgbClr val="B3E7F2"/>
                </a:solidFill>
              </a:endParaRPr>
            </a:p>
          </p:txBody>
        </p:sp>
        <p:sp>
          <p:nvSpPr>
            <p:cNvPr id="61" name="Google Shape;6710;p64">
              <a:extLst>
                <a:ext uri="{FF2B5EF4-FFF2-40B4-BE49-F238E27FC236}">
                  <a16:creationId xmlns:a16="http://schemas.microsoft.com/office/drawing/2014/main" id="{1B706B84-7F16-7E42-97E6-FE1FD38C87BB}"/>
                </a:ext>
              </a:extLst>
            </p:cNvPr>
            <p:cNvSpPr/>
            <p:nvPr/>
          </p:nvSpPr>
          <p:spPr>
            <a:xfrm>
              <a:off x="-33639950" y="3951100"/>
              <a:ext cx="100825" cy="100050"/>
            </a:xfrm>
            <a:custGeom>
              <a:avLst/>
              <a:gdLst/>
              <a:ahLst/>
              <a:cxnLst/>
              <a:rect l="l" t="t" r="r" b="b"/>
              <a:pathLst>
                <a:path w="4033" h="4002" extrusionOk="0">
                  <a:moveTo>
                    <a:pt x="4033" y="0"/>
                  </a:moveTo>
                  <a:lnTo>
                    <a:pt x="4033" y="0"/>
                  </a:lnTo>
                  <a:cubicBezTo>
                    <a:pt x="2111" y="536"/>
                    <a:pt x="567" y="2080"/>
                    <a:pt x="0" y="4002"/>
                  </a:cubicBezTo>
                  <a:cubicBezTo>
                    <a:pt x="567" y="3592"/>
                    <a:pt x="1323" y="3214"/>
                    <a:pt x="2206" y="2962"/>
                  </a:cubicBezTo>
                  <a:cubicBezTo>
                    <a:pt x="2300" y="2552"/>
                    <a:pt x="2615" y="2269"/>
                    <a:pt x="2962" y="2206"/>
                  </a:cubicBezTo>
                  <a:cubicBezTo>
                    <a:pt x="3214" y="1292"/>
                    <a:pt x="3592" y="505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>
                <a:solidFill>
                  <a:srgbClr val="B3E7F2"/>
                </a:solidFill>
              </a:endParaRPr>
            </a:p>
          </p:txBody>
        </p:sp>
        <p:sp>
          <p:nvSpPr>
            <p:cNvPr id="62" name="Google Shape;6711;p64">
              <a:extLst>
                <a:ext uri="{FF2B5EF4-FFF2-40B4-BE49-F238E27FC236}">
                  <a16:creationId xmlns:a16="http://schemas.microsoft.com/office/drawing/2014/main" id="{32E10977-5D41-1A4E-8CCA-A6FEB57C42B7}"/>
                </a:ext>
              </a:extLst>
            </p:cNvPr>
            <p:cNvSpPr/>
            <p:nvPr/>
          </p:nvSpPr>
          <p:spPr>
            <a:xfrm>
              <a:off x="-33472975" y="4082625"/>
              <a:ext cx="119725" cy="155200"/>
            </a:xfrm>
            <a:custGeom>
              <a:avLst/>
              <a:gdLst/>
              <a:ahLst/>
              <a:cxnLst/>
              <a:rect l="l" t="t" r="r" b="b"/>
              <a:pathLst>
                <a:path w="4789" h="6208" extrusionOk="0">
                  <a:moveTo>
                    <a:pt x="2395" y="1355"/>
                  </a:moveTo>
                  <a:cubicBezTo>
                    <a:pt x="2930" y="1355"/>
                    <a:pt x="3403" y="1828"/>
                    <a:pt x="3403" y="2364"/>
                  </a:cubicBezTo>
                  <a:cubicBezTo>
                    <a:pt x="3403" y="2962"/>
                    <a:pt x="2930" y="3403"/>
                    <a:pt x="2395" y="3403"/>
                  </a:cubicBezTo>
                  <a:cubicBezTo>
                    <a:pt x="1827" y="3403"/>
                    <a:pt x="1355" y="2931"/>
                    <a:pt x="1355" y="2364"/>
                  </a:cubicBezTo>
                  <a:cubicBezTo>
                    <a:pt x="1355" y="1828"/>
                    <a:pt x="1827" y="1355"/>
                    <a:pt x="2395" y="1355"/>
                  </a:cubicBezTo>
                  <a:close/>
                  <a:moveTo>
                    <a:pt x="2395" y="1"/>
                  </a:moveTo>
                  <a:cubicBezTo>
                    <a:pt x="1040" y="1"/>
                    <a:pt x="0" y="1072"/>
                    <a:pt x="0" y="2427"/>
                  </a:cubicBezTo>
                  <a:cubicBezTo>
                    <a:pt x="0" y="2994"/>
                    <a:pt x="221" y="3592"/>
                    <a:pt x="630" y="4002"/>
                  </a:cubicBezTo>
                  <a:lnTo>
                    <a:pt x="2111" y="6050"/>
                  </a:lnTo>
                  <a:cubicBezTo>
                    <a:pt x="2206" y="6113"/>
                    <a:pt x="2269" y="6207"/>
                    <a:pt x="2395" y="6207"/>
                  </a:cubicBezTo>
                  <a:cubicBezTo>
                    <a:pt x="2521" y="6207"/>
                    <a:pt x="2584" y="6144"/>
                    <a:pt x="2678" y="6050"/>
                  </a:cubicBezTo>
                  <a:lnTo>
                    <a:pt x="4442" y="3592"/>
                  </a:lnTo>
                  <a:cubicBezTo>
                    <a:pt x="4663" y="3246"/>
                    <a:pt x="4757" y="2805"/>
                    <a:pt x="4757" y="2364"/>
                  </a:cubicBezTo>
                  <a:cubicBezTo>
                    <a:pt x="4789" y="1072"/>
                    <a:pt x="3686" y="1"/>
                    <a:pt x="2395" y="1"/>
                  </a:cubicBezTo>
                  <a:close/>
                </a:path>
              </a:pathLst>
            </a:custGeom>
            <a:solidFill>
              <a:srgbClr val="FF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 dirty="0">
                <a:solidFill>
                  <a:srgbClr val="B3E7F2"/>
                </a:solidFill>
              </a:endParaRPr>
            </a:p>
          </p:txBody>
        </p:sp>
        <p:sp>
          <p:nvSpPr>
            <p:cNvPr id="63" name="Google Shape;6712;p64">
              <a:extLst>
                <a:ext uri="{FF2B5EF4-FFF2-40B4-BE49-F238E27FC236}">
                  <a16:creationId xmlns:a16="http://schemas.microsoft.com/office/drawing/2014/main" id="{EB134A1C-6C29-3649-A0F1-9B89C7B26C99}"/>
                </a:ext>
              </a:extLst>
            </p:cNvPr>
            <p:cNvSpPr/>
            <p:nvPr/>
          </p:nvSpPr>
          <p:spPr>
            <a:xfrm>
              <a:off x="-33421775" y="41338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>
                <a:solidFill>
                  <a:srgbClr val="B3E7F2"/>
                </a:solidFill>
              </a:endParaRPr>
            </a:p>
          </p:txBody>
        </p:sp>
      </p:grpSp>
      <p:grpSp>
        <p:nvGrpSpPr>
          <p:cNvPr id="64" name="Google Shape;7445;p65">
            <a:extLst>
              <a:ext uri="{FF2B5EF4-FFF2-40B4-BE49-F238E27FC236}">
                <a16:creationId xmlns:a16="http://schemas.microsoft.com/office/drawing/2014/main" id="{307C283F-0323-C941-A878-1A948B7EDDDC}"/>
              </a:ext>
            </a:extLst>
          </p:cNvPr>
          <p:cNvGrpSpPr/>
          <p:nvPr/>
        </p:nvGrpSpPr>
        <p:grpSpPr>
          <a:xfrm>
            <a:off x="6727562" y="3379060"/>
            <a:ext cx="552880" cy="647824"/>
            <a:chOff x="-49375900" y="3550975"/>
            <a:chExt cx="256800" cy="300900"/>
          </a:xfrm>
          <a:solidFill>
            <a:srgbClr val="B3F2C3"/>
          </a:solidFill>
        </p:grpSpPr>
        <p:sp>
          <p:nvSpPr>
            <p:cNvPr id="65" name="Google Shape;7446;p65">
              <a:extLst>
                <a:ext uri="{FF2B5EF4-FFF2-40B4-BE49-F238E27FC236}">
                  <a16:creationId xmlns:a16="http://schemas.microsoft.com/office/drawing/2014/main" id="{9F2297FA-E792-5A47-AE3C-B451D4E9E122}"/>
                </a:ext>
              </a:extLst>
            </p:cNvPr>
            <p:cNvSpPr/>
            <p:nvPr/>
          </p:nvSpPr>
          <p:spPr>
            <a:xfrm>
              <a:off x="-49231775" y="36384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extrusionOk="0">
                  <a:moveTo>
                    <a:pt x="1" y="0"/>
                  </a:moveTo>
                  <a:lnTo>
                    <a:pt x="1513" y="2363"/>
                  </a:lnTo>
                  <a:lnTo>
                    <a:pt x="23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  <p:sp>
          <p:nvSpPr>
            <p:cNvPr id="66" name="Google Shape;7447;p65">
              <a:extLst>
                <a:ext uri="{FF2B5EF4-FFF2-40B4-BE49-F238E27FC236}">
                  <a16:creationId xmlns:a16="http://schemas.microsoft.com/office/drawing/2014/main" id="{E6CEA3F6-5534-7E44-8C8D-0D9F5BC2ADDD}"/>
                </a:ext>
              </a:extLst>
            </p:cNvPr>
            <p:cNvSpPr/>
            <p:nvPr/>
          </p:nvSpPr>
          <p:spPr>
            <a:xfrm>
              <a:off x="-49291625" y="3726625"/>
              <a:ext cx="87450" cy="123675"/>
            </a:xfrm>
            <a:custGeom>
              <a:avLst/>
              <a:gdLst/>
              <a:ahLst/>
              <a:cxnLst/>
              <a:rect l="l" t="t" r="r" b="b"/>
              <a:pathLst>
                <a:path w="3498" h="4947" extrusionOk="0">
                  <a:moveTo>
                    <a:pt x="1" y="1"/>
                  </a:moveTo>
                  <a:lnTo>
                    <a:pt x="1733" y="4947"/>
                  </a:lnTo>
                  <a:lnTo>
                    <a:pt x="3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B3E7F2"/>
                </a:solidFill>
              </a:endParaRPr>
            </a:p>
          </p:txBody>
        </p:sp>
        <p:sp>
          <p:nvSpPr>
            <p:cNvPr id="67" name="Google Shape;7448;p65">
              <a:extLst>
                <a:ext uri="{FF2B5EF4-FFF2-40B4-BE49-F238E27FC236}">
                  <a16:creationId xmlns:a16="http://schemas.microsoft.com/office/drawing/2014/main" id="{32144D43-46F7-224D-B43F-E66F10E219B9}"/>
                </a:ext>
              </a:extLst>
            </p:cNvPr>
            <p:cNvSpPr/>
            <p:nvPr/>
          </p:nvSpPr>
          <p:spPr>
            <a:xfrm>
              <a:off x="-49288475" y="3647075"/>
              <a:ext cx="81150" cy="61450"/>
            </a:xfrm>
            <a:custGeom>
              <a:avLst/>
              <a:gdLst/>
              <a:ahLst/>
              <a:cxnLst/>
              <a:rect l="l" t="t" r="r" b="b"/>
              <a:pathLst>
                <a:path w="3246" h="2458" extrusionOk="0">
                  <a:moveTo>
                    <a:pt x="1607" y="1"/>
                  </a:moveTo>
                  <a:lnTo>
                    <a:pt x="1" y="2458"/>
                  </a:lnTo>
                  <a:lnTo>
                    <a:pt x="3246" y="2458"/>
                  </a:lnTo>
                  <a:lnTo>
                    <a:pt x="16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B3E7F2"/>
                </a:solidFill>
              </a:endParaRPr>
            </a:p>
          </p:txBody>
        </p:sp>
        <p:sp>
          <p:nvSpPr>
            <p:cNvPr id="68" name="Google Shape;7449;p65">
              <a:extLst>
                <a:ext uri="{FF2B5EF4-FFF2-40B4-BE49-F238E27FC236}">
                  <a16:creationId xmlns:a16="http://schemas.microsoft.com/office/drawing/2014/main" id="{ED82DD88-EFFB-6C42-8144-781902167D03}"/>
                </a:ext>
              </a:extLst>
            </p:cNvPr>
            <p:cNvSpPr/>
            <p:nvPr/>
          </p:nvSpPr>
          <p:spPr>
            <a:xfrm>
              <a:off x="-49375900" y="3648650"/>
              <a:ext cx="59100" cy="59875"/>
            </a:xfrm>
            <a:custGeom>
              <a:avLst/>
              <a:gdLst/>
              <a:ahLst/>
              <a:cxnLst/>
              <a:rect l="l" t="t" r="r" b="b"/>
              <a:pathLst>
                <a:path w="2364" h="2395" extrusionOk="0">
                  <a:moveTo>
                    <a:pt x="1513" y="1"/>
                  </a:moveTo>
                  <a:lnTo>
                    <a:pt x="1" y="2395"/>
                  </a:lnTo>
                  <a:lnTo>
                    <a:pt x="2363" y="2395"/>
                  </a:lnTo>
                  <a:lnTo>
                    <a:pt x="1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  <p:sp>
          <p:nvSpPr>
            <p:cNvPr id="69" name="Google Shape;7450;p65">
              <a:extLst>
                <a:ext uri="{FF2B5EF4-FFF2-40B4-BE49-F238E27FC236}">
                  <a16:creationId xmlns:a16="http://schemas.microsoft.com/office/drawing/2014/main" id="{DC679D9D-D11C-A74E-AC2E-E3C790ADE47E}"/>
                </a:ext>
              </a:extLst>
            </p:cNvPr>
            <p:cNvSpPr/>
            <p:nvPr/>
          </p:nvSpPr>
          <p:spPr>
            <a:xfrm>
              <a:off x="-49229400" y="3726625"/>
              <a:ext cx="109500" cy="125250"/>
            </a:xfrm>
            <a:custGeom>
              <a:avLst/>
              <a:gdLst/>
              <a:ahLst/>
              <a:cxnLst/>
              <a:rect l="l" t="t" r="r" b="b"/>
              <a:pathLst>
                <a:path w="4380" h="5010" extrusionOk="0">
                  <a:moveTo>
                    <a:pt x="1765" y="1"/>
                  </a:moveTo>
                  <a:lnTo>
                    <a:pt x="0" y="5010"/>
                  </a:lnTo>
                  <a:lnTo>
                    <a:pt x="43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  <p:sp>
          <p:nvSpPr>
            <p:cNvPr id="70" name="Google Shape;7451;p65">
              <a:extLst>
                <a:ext uri="{FF2B5EF4-FFF2-40B4-BE49-F238E27FC236}">
                  <a16:creationId xmlns:a16="http://schemas.microsoft.com/office/drawing/2014/main" id="{1609AC32-56B6-CD48-9E1C-75370BE6C37C}"/>
                </a:ext>
              </a:extLst>
            </p:cNvPr>
            <p:cNvSpPr/>
            <p:nvPr/>
          </p:nvSpPr>
          <p:spPr>
            <a:xfrm>
              <a:off x="-49179000" y="3648650"/>
              <a:ext cx="59900" cy="59875"/>
            </a:xfrm>
            <a:custGeom>
              <a:avLst/>
              <a:gdLst/>
              <a:ahLst/>
              <a:cxnLst/>
              <a:rect l="l" t="t" r="r" b="b"/>
              <a:pathLst>
                <a:path w="2396" h="2395" extrusionOk="0">
                  <a:moveTo>
                    <a:pt x="851" y="1"/>
                  </a:moveTo>
                  <a:lnTo>
                    <a:pt x="1" y="2395"/>
                  </a:lnTo>
                  <a:lnTo>
                    <a:pt x="2395" y="2395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  <p:sp>
          <p:nvSpPr>
            <p:cNvPr id="71" name="Google Shape;7452;p65">
              <a:extLst>
                <a:ext uri="{FF2B5EF4-FFF2-40B4-BE49-F238E27FC236}">
                  <a16:creationId xmlns:a16="http://schemas.microsoft.com/office/drawing/2014/main" id="{A2A11859-87F7-F847-8904-AAC4DAD7BDAA}"/>
                </a:ext>
              </a:extLst>
            </p:cNvPr>
            <p:cNvSpPr/>
            <p:nvPr/>
          </p:nvSpPr>
          <p:spPr>
            <a:xfrm>
              <a:off x="-49323125" y="36384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extrusionOk="0">
                  <a:moveTo>
                    <a:pt x="0" y="0"/>
                  </a:moveTo>
                  <a:lnTo>
                    <a:pt x="819" y="2363"/>
                  </a:lnTo>
                  <a:lnTo>
                    <a:pt x="23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  <p:sp>
          <p:nvSpPr>
            <p:cNvPr id="72" name="Google Shape;7453;p65">
              <a:extLst>
                <a:ext uri="{FF2B5EF4-FFF2-40B4-BE49-F238E27FC236}">
                  <a16:creationId xmlns:a16="http://schemas.microsoft.com/office/drawing/2014/main" id="{316D8E3E-5D06-314F-9383-B3314CC45E74}"/>
                </a:ext>
              </a:extLst>
            </p:cNvPr>
            <p:cNvSpPr/>
            <p:nvPr/>
          </p:nvSpPr>
          <p:spPr>
            <a:xfrm>
              <a:off x="-49375100" y="3726625"/>
              <a:ext cx="108700" cy="125250"/>
            </a:xfrm>
            <a:custGeom>
              <a:avLst/>
              <a:gdLst/>
              <a:ahLst/>
              <a:cxnLst/>
              <a:rect l="l" t="t" r="r" b="b"/>
              <a:pathLst>
                <a:path w="4348" h="5010" extrusionOk="0">
                  <a:moveTo>
                    <a:pt x="0" y="1"/>
                  </a:moveTo>
                  <a:lnTo>
                    <a:pt x="4348" y="5010"/>
                  </a:lnTo>
                  <a:lnTo>
                    <a:pt x="25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  <p:sp>
          <p:nvSpPr>
            <p:cNvPr id="73" name="Google Shape;7454;p65">
              <a:extLst>
                <a:ext uri="{FF2B5EF4-FFF2-40B4-BE49-F238E27FC236}">
                  <a16:creationId xmlns:a16="http://schemas.microsoft.com/office/drawing/2014/main" id="{1A2840D9-4777-AD4C-9C6B-CF73BCB687AB}"/>
                </a:ext>
              </a:extLst>
            </p:cNvPr>
            <p:cNvSpPr/>
            <p:nvPr/>
          </p:nvSpPr>
          <p:spPr>
            <a:xfrm>
              <a:off x="-49256975" y="3550975"/>
              <a:ext cx="17350" cy="53600"/>
            </a:xfrm>
            <a:custGeom>
              <a:avLst/>
              <a:gdLst/>
              <a:ahLst/>
              <a:cxnLst/>
              <a:rect l="l" t="t" r="r" b="b"/>
              <a:pathLst>
                <a:path w="694" h="2144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47" y="2143"/>
                  </a:cubicBezTo>
                  <a:cubicBezTo>
                    <a:pt x="536" y="2143"/>
                    <a:pt x="694" y="1986"/>
                    <a:pt x="694" y="1797"/>
                  </a:cubicBezTo>
                  <a:lnTo>
                    <a:pt x="694" y="348"/>
                  </a:ln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FF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  <p:sp>
          <p:nvSpPr>
            <p:cNvPr id="74" name="Google Shape;7455;p65">
              <a:extLst>
                <a:ext uri="{FF2B5EF4-FFF2-40B4-BE49-F238E27FC236}">
                  <a16:creationId xmlns:a16="http://schemas.microsoft.com/office/drawing/2014/main" id="{75CE944A-CE16-E744-868D-C6255EEEA74E}"/>
                </a:ext>
              </a:extLst>
            </p:cNvPr>
            <p:cNvSpPr/>
            <p:nvPr/>
          </p:nvSpPr>
          <p:spPr>
            <a:xfrm>
              <a:off x="-49323125" y="3575850"/>
              <a:ext cx="43350" cy="32650"/>
            </a:xfrm>
            <a:custGeom>
              <a:avLst/>
              <a:gdLst/>
              <a:ahLst/>
              <a:cxnLst/>
              <a:rect l="l" t="t" r="r" b="b"/>
              <a:pathLst>
                <a:path w="1734" h="1306" extrusionOk="0">
                  <a:moveTo>
                    <a:pt x="371" y="0"/>
                  </a:moveTo>
                  <a:cubicBezTo>
                    <a:pt x="259" y="0"/>
                    <a:pt x="147" y="56"/>
                    <a:pt x="63" y="140"/>
                  </a:cubicBezTo>
                  <a:cubicBezTo>
                    <a:pt x="0" y="298"/>
                    <a:pt x="32" y="518"/>
                    <a:pt x="189" y="613"/>
                  </a:cubicBezTo>
                  <a:lnTo>
                    <a:pt x="1166" y="1274"/>
                  </a:lnTo>
                  <a:cubicBezTo>
                    <a:pt x="1261" y="1306"/>
                    <a:pt x="1292" y="1306"/>
                    <a:pt x="1387" y="1306"/>
                  </a:cubicBezTo>
                  <a:cubicBezTo>
                    <a:pt x="1481" y="1306"/>
                    <a:pt x="1607" y="1211"/>
                    <a:pt x="1639" y="1148"/>
                  </a:cubicBezTo>
                  <a:cubicBezTo>
                    <a:pt x="1733" y="991"/>
                    <a:pt x="1702" y="802"/>
                    <a:pt x="1544" y="676"/>
                  </a:cubicBezTo>
                  <a:lnTo>
                    <a:pt x="536" y="46"/>
                  </a:lnTo>
                  <a:cubicBezTo>
                    <a:pt x="483" y="14"/>
                    <a:pt x="427" y="0"/>
                    <a:pt x="371" y="0"/>
                  </a:cubicBezTo>
                  <a:close/>
                </a:path>
              </a:pathLst>
            </a:custGeom>
            <a:solidFill>
              <a:srgbClr val="FF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B3E7F2"/>
                </a:solidFill>
              </a:endParaRPr>
            </a:p>
          </p:txBody>
        </p:sp>
        <p:sp>
          <p:nvSpPr>
            <p:cNvPr id="75" name="Google Shape;7456;p65">
              <a:extLst>
                <a:ext uri="{FF2B5EF4-FFF2-40B4-BE49-F238E27FC236}">
                  <a16:creationId xmlns:a16="http://schemas.microsoft.com/office/drawing/2014/main" id="{B8D47D77-38BA-9740-B3F6-027C7440BFB0}"/>
                </a:ext>
              </a:extLst>
            </p:cNvPr>
            <p:cNvSpPr/>
            <p:nvPr/>
          </p:nvSpPr>
          <p:spPr>
            <a:xfrm>
              <a:off x="-49217575" y="3575525"/>
              <a:ext cx="44900" cy="32975"/>
            </a:xfrm>
            <a:custGeom>
              <a:avLst/>
              <a:gdLst/>
              <a:ahLst/>
              <a:cxnLst/>
              <a:rect l="l" t="t" r="r" b="b"/>
              <a:pathLst>
                <a:path w="1796" h="1319" extrusionOk="0">
                  <a:moveTo>
                    <a:pt x="1370" y="0"/>
                  </a:moveTo>
                  <a:cubicBezTo>
                    <a:pt x="1309" y="0"/>
                    <a:pt x="1248" y="18"/>
                    <a:pt x="1197" y="59"/>
                  </a:cubicBezTo>
                  <a:lnTo>
                    <a:pt x="221" y="689"/>
                  </a:lnTo>
                  <a:cubicBezTo>
                    <a:pt x="63" y="752"/>
                    <a:pt x="0" y="1004"/>
                    <a:pt x="95" y="1161"/>
                  </a:cubicBezTo>
                  <a:cubicBezTo>
                    <a:pt x="158" y="1287"/>
                    <a:pt x="252" y="1319"/>
                    <a:pt x="378" y="1319"/>
                  </a:cubicBezTo>
                  <a:cubicBezTo>
                    <a:pt x="473" y="1319"/>
                    <a:pt x="536" y="1287"/>
                    <a:pt x="567" y="1287"/>
                  </a:cubicBezTo>
                  <a:lnTo>
                    <a:pt x="1575" y="657"/>
                  </a:lnTo>
                  <a:cubicBezTo>
                    <a:pt x="1733" y="563"/>
                    <a:pt x="1796" y="342"/>
                    <a:pt x="1670" y="185"/>
                  </a:cubicBezTo>
                  <a:cubicBezTo>
                    <a:pt x="1627" y="78"/>
                    <a:pt x="1498" y="0"/>
                    <a:pt x="1370" y="0"/>
                  </a:cubicBezTo>
                  <a:close/>
                </a:path>
              </a:pathLst>
            </a:custGeom>
            <a:solidFill>
              <a:srgbClr val="FF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</p:grpSp>
      <p:grpSp>
        <p:nvGrpSpPr>
          <p:cNvPr id="76" name="Google Shape;7632;p65">
            <a:extLst>
              <a:ext uri="{FF2B5EF4-FFF2-40B4-BE49-F238E27FC236}">
                <a16:creationId xmlns:a16="http://schemas.microsoft.com/office/drawing/2014/main" id="{FE7E4C9A-0C40-F540-B290-BCCF0495B401}"/>
              </a:ext>
            </a:extLst>
          </p:cNvPr>
          <p:cNvGrpSpPr/>
          <p:nvPr/>
        </p:nvGrpSpPr>
        <p:grpSpPr>
          <a:xfrm>
            <a:off x="9572470" y="3416047"/>
            <a:ext cx="647853" cy="646453"/>
            <a:chOff x="-13512225" y="4080275"/>
            <a:chExt cx="353675" cy="352875"/>
          </a:xfrm>
          <a:solidFill>
            <a:srgbClr val="A3F2CD"/>
          </a:solidFill>
        </p:grpSpPr>
        <p:sp>
          <p:nvSpPr>
            <p:cNvPr id="77" name="Google Shape;7633;p65">
              <a:extLst>
                <a:ext uri="{FF2B5EF4-FFF2-40B4-BE49-F238E27FC236}">
                  <a16:creationId xmlns:a16="http://schemas.microsoft.com/office/drawing/2014/main" id="{F48330EB-ACB5-6046-AF3A-AC12C1954411}"/>
                </a:ext>
              </a:extLst>
            </p:cNvPr>
            <p:cNvSpPr/>
            <p:nvPr/>
          </p:nvSpPr>
          <p:spPr>
            <a:xfrm>
              <a:off x="-13512225" y="4203925"/>
              <a:ext cx="353675" cy="229225"/>
            </a:xfrm>
            <a:custGeom>
              <a:avLst/>
              <a:gdLst/>
              <a:ahLst/>
              <a:cxnLst/>
              <a:rect l="l" t="t" r="r" b="b"/>
              <a:pathLst>
                <a:path w="14147" h="9169" extrusionOk="0">
                  <a:moveTo>
                    <a:pt x="5407" y="1717"/>
                  </a:moveTo>
                  <a:cubicBezTo>
                    <a:pt x="5482" y="1717"/>
                    <a:pt x="5561" y="1733"/>
                    <a:pt x="5640" y="1765"/>
                  </a:cubicBezTo>
                  <a:lnTo>
                    <a:pt x="9767" y="4254"/>
                  </a:lnTo>
                  <a:cubicBezTo>
                    <a:pt x="9893" y="4348"/>
                    <a:pt x="9987" y="4443"/>
                    <a:pt x="9987" y="4600"/>
                  </a:cubicBezTo>
                  <a:cubicBezTo>
                    <a:pt x="9987" y="4758"/>
                    <a:pt x="9893" y="4915"/>
                    <a:pt x="9767" y="5010"/>
                  </a:cubicBezTo>
                  <a:lnTo>
                    <a:pt x="5640" y="7499"/>
                  </a:lnTo>
                  <a:cubicBezTo>
                    <a:pt x="5577" y="7530"/>
                    <a:pt x="5506" y="7546"/>
                    <a:pt x="5431" y="7546"/>
                  </a:cubicBezTo>
                  <a:cubicBezTo>
                    <a:pt x="5356" y="7546"/>
                    <a:pt x="5277" y="7530"/>
                    <a:pt x="5199" y="7499"/>
                  </a:cubicBezTo>
                  <a:cubicBezTo>
                    <a:pt x="5104" y="7404"/>
                    <a:pt x="5010" y="7278"/>
                    <a:pt x="5010" y="7121"/>
                  </a:cubicBezTo>
                  <a:lnTo>
                    <a:pt x="5010" y="2143"/>
                  </a:lnTo>
                  <a:cubicBezTo>
                    <a:pt x="5010" y="1985"/>
                    <a:pt x="5104" y="1859"/>
                    <a:pt x="5199" y="1765"/>
                  </a:cubicBezTo>
                  <a:cubicBezTo>
                    <a:pt x="5262" y="1733"/>
                    <a:pt x="5333" y="1717"/>
                    <a:pt x="5407" y="1717"/>
                  </a:cubicBezTo>
                  <a:close/>
                  <a:moveTo>
                    <a:pt x="63" y="0"/>
                  </a:moveTo>
                  <a:lnTo>
                    <a:pt x="63" y="7971"/>
                  </a:lnTo>
                  <a:cubicBezTo>
                    <a:pt x="0" y="8633"/>
                    <a:pt x="568" y="9168"/>
                    <a:pt x="1261" y="9168"/>
                  </a:cubicBezTo>
                  <a:lnTo>
                    <a:pt x="12886" y="9168"/>
                  </a:lnTo>
                  <a:cubicBezTo>
                    <a:pt x="13548" y="9168"/>
                    <a:pt x="14146" y="8633"/>
                    <a:pt x="14146" y="7908"/>
                  </a:cubicBezTo>
                  <a:lnTo>
                    <a:pt x="141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  <p:sp>
          <p:nvSpPr>
            <p:cNvPr id="78" name="Google Shape;7634;p65">
              <a:extLst>
                <a:ext uri="{FF2B5EF4-FFF2-40B4-BE49-F238E27FC236}">
                  <a16:creationId xmlns:a16="http://schemas.microsoft.com/office/drawing/2014/main" id="{0A225ECC-779E-C645-9785-6078554F9734}"/>
                </a:ext>
              </a:extLst>
            </p:cNvPr>
            <p:cNvSpPr/>
            <p:nvPr/>
          </p:nvSpPr>
          <p:spPr>
            <a:xfrm>
              <a:off x="-13366525" y="4275600"/>
              <a:ext cx="73275" cy="88225"/>
            </a:xfrm>
            <a:custGeom>
              <a:avLst/>
              <a:gdLst/>
              <a:ahLst/>
              <a:cxnLst/>
              <a:rect l="l" t="t" r="r" b="b"/>
              <a:pathLst>
                <a:path w="2931" h="3529" extrusionOk="0">
                  <a:moveTo>
                    <a:pt x="1" y="0"/>
                  </a:moveTo>
                  <a:lnTo>
                    <a:pt x="1" y="3529"/>
                  </a:lnTo>
                  <a:lnTo>
                    <a:pt x="2931" y="17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  <p:sp>
          <p:nvSpPr>
            <p:cNvPr id="79" name="Google Shape;7635;p65">
              <a:extLst>
                <a:ext uri="{FF2B5EF4-FFF2-40B4-BE49-F238E27FC236}">
                  <a16:creationId xmlns:a16="http://schemas.microsoft.com/office/drawing/2014/main" id="{58D8F883-BEB8-6F4B-B9CF-9C55415E2A2A}"/>
                </a:ext>
              </a:extLst>
            </p:cNvPr>
            <p:cNvSpPr/>
            <p:nvPr/>
          </p:nvSpPr>
          <p:spPr>
            <a:xfrm>
              <a:off x="-13398800" y="4143275"/>
              <a:ext cx="65375" cy="40975"/>
            </a:xfrm>
            <a:custGeom>
              <a:avLst/>
              <a:gdLst/>
              <a:ahLst/>
              <a:cxnLst/>
              <a:rect l="l" t="t" r="r" b="b"/>
              <a:pathLst>
                <a:path w="2615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1512" y="1639"/>
                  </a:lnTo>
                  <a:lnTo>
                    <a:pt x="26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  <p:sp>
          <p:nvSpPr>
            <p:cNvPr id="80" name="Google Shape;7636;p65">
              <a:extLst>
                <a:ext uri="{FF2B5EF4-FFF2-40B4-BE49-F238E27FC236}">
                  <a16:creationId xmlns:a16="http://schemas.microsoft.com/office/drawing/2014/main" id="{0F1406CC-B47B-1641-8E34-D975830B9562}"/>
                </a:ext>
              </a:extLst>
            </p:cNvPr>
            <p:cNvSpPr/>
            <p:nvPr/>
          </p:nvSpPr>
          <p:spPr>
            <a:xfrm>
              <a:off x="-13336575" y="4143275"/>
              <a:ext cx="64600" cy="40975"/>
            </a:xfrm>
            <a:custGeom>
              <a:avLst/>
              <a:gdLst/>
              <a:ahLst/>
              <a:cxnLst/>
              <a:rect l="l" t="t" r="r" b="b"/>
              <a:pathLst>
                <a:path w="2584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1481" y="1639"/>
                  </a:lnTo>
                  <a:lnTo>
                    <a:pt x="25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  <p:sp>
          <p:nvSpPr>
            <p:cNvPr id="81" name="Google Shape;7637;p65">
              <a:extLst>
                <a:ext uri="{FF2B5EF4-FFF2-40B4-BE49-F238E27FC236}">
                  <a16:creationId xmlns:a16="http://schemas.microsoft.com/office/drawing/2014/main" id="{CC9C8D35-CE01-6B4B-8936-52FC0FFBD77E}"/>
                </a:ext>
              </a:extLst>
            </p:cNvPr>
            <p:cNvSpPr/>
            <p:nvPr/>
          </p:nvSpPr>
          <p:spPr>
            <a:xfrm>
              <a:off x="-13398800" y="4081050"/>
              <a:ext cx="65375" cy="40975"/>
            </a:xfrm>
            <a:custGeom>
              <a:avLst/>
              <a:gdLst/>
              <a:ahLst/>
              <a:cxnLst/>
              <a:rect l="l" t="t" r="r" b="b"/>
              <a:pathLst>
                <a:path w="2615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615" y="1639"/>
                  </a:lnTo>
                  <a:lnTo>
                    <a:pt x="1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  <p:sp>
          <p:nvSpPr>
            <p:cNvPr id="82" name="Google Shape;7638;p65">
              <a:extLst>
                <a:ext uri="{FF2B5EF4-FFF2-40B4-BE49-F238E27FC236}">
                  <a16:creationId xmlns:a16="http://schemas.microsoft.com/office/drawing/2014/main" id="{EC47771C-B510-6D43-90A0-B19D21107CB3}"/>
                </a:ext>
              </a:extLst>
            </p:cNvPr>
            <p:cNvSpPr/>
            <p:nvPr/>
          </p:nvSpPr>
          <p:spPr>
            <a:xfrm>
              <a:off x="-13274375" y="4143275"/>
              <a:ext cx="64625" cy="40975"/>
            </a:xfrm>
            <a:custGeom>
              <a:avLst/>
              <a:gdLst/>
              <a:ahLst/>
              <a:cxnLst/>
              <a:rect l="l" t="t" r="r" b="b"/>
              <a:pathLst>
                <a:path w="2585" h="1639" extrusionOk="0">
                  <a:moveTo>
                    <a:pt x="1104" y="1"/>
                  </a:moveTo>
                  <a:lnTo>
                    <a:pt x="1" y="1639"/>
                  </a:lnTo>
                  <a:lnTo>
                    <a:pt x="1482" y="1639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  <p:sp>
          <p:nvSpPr>
            <p:cNvPr id="83" name="Google Shape;7639;p65">
              <a:extLst>
                <a:ext uri="{FF2B5EF4-FFF2-40B4-BE49-F238E27FC236}">
                  <a16:creationId xmlns:a16="http://schemas.microsoft.com/office/drawing/2014/main" id="{287F1558-7CA8-0D49-A8B9-CBA09E4BE83F}"/>
                </a:ext>
              </a:extLst>
            </p:cNvPr>
            <p:cNvSpPr/>
            <p:nvPr/>
          </p:nvSpPr>
          <p:spPr>
            <a:xfrm>
              <a:off x="-13212925" y="4081050"/>
              <a:ext cx="54375" cy="40975"/>
            </a:xfrm>
            <a:custGeom>
              <a:avLst/>
              <a:gdLst/>
              <a:ahLst/>
              <a:cxnLst/>
              <a:rect l="l" t="t" r="r" b="b"/>
              <a:pathLst>
                <a:path w="2175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174" y="1639"/>
                  </a:lnTo>
                  <a:lnTo>
                    <a:pt x="2174" y="820"/>
                  </a:lnTo>
                  <a:cubicBezTo>
                    <a:pt x="2174" y="347"/>
                    <a:pt x="1796" y="1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  <p:sp>
          <p:nvSpPr>
            <p:cNvPr id="84" name="Google Shape;7640;p65">
              <a:extLst>
                <a:ext uri="{FF2B5EF4-FFF2-40B4-BE49-F238E27FC236}">
                  <a16:creationId xmlns:a16="http://schemas.microsoft.com/office/drawing/2014/main" id="{8C6E9E65-40B1-5E4F-B42C-F59F0D4C7724}"/>
                </a:ext>
              </a:extLst>
            </p:cNvPr>
            <p:cNvSpPr/>
            <p:nvPr/>
          </p:nvSpPr>
          <p:spPr>
            <a:xfrm>
              <a:off x="-13212925" y="4143275"/>
              <a:ext cx="54375" cy="40975"/>
            </a:xfrm>
            <a:custGeom>
              <a:avLst/>
              <a:gdLst/>
              <a:ahLst/>
              <a:cxnLst/>
              <a:rect l="l" t="t" r="r" b="b"/>
              <a:pathLst>
                <a:path w="2175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2174" y="1639"/>
                  </a:lnTo>
                  <a:lnTo>
                    <a:pt x="217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  <p:sp>
          <p:nvSpPr>
            <p:cNvPr id="85" name="Google Shape;7641;p65">
              <a:extLst>
                <a:ext uri="{FF2B5EF4-FFF2-40B4-BE49-F238E27FC236}">
                  <a16:creationId xmlns:a16="http://schemas.microsoft.com/office/drawing/2014/main" id="{AFABD9B7-C2C4-024D-96E5-1FAA6FC6772B}"/>
                </a:ext>
              </a:extLst>
            </p:cNvPr>
            <p:cNvSpPr/>
            <p:nvPr/>
          </p:nvSpPr>
          <p:spPr>
            <a:xfrm>
              <a:off x="-13274375" y="4081050"/>
              <a:ext cx="64625" cy="40975"/>
            </a:xfrm>
            <a:custGeom>
              <a:avLst/>
              <a:gdLst/>
              <a:ahLst/>
              <a:cxnLst/>
              <a:rect l="l" t="t" r="r" b="b"/>
              <a:pathLst>
                <a:path w="2585" h="1639" extrusionOk="0">
                  <a:moveTo>
                    <a:pt x="1" y="1"/>
                  </a:moveTo>
                  <a:lnTo>
                    <a:pt x="1104" y="1639"/>
                  </a:lnTo>
                  <a:lnTo>
                    <a:pt x="2584" y="1639"/>
                  </a:lnTo>
                  <a:lnTo>
                    <a:pt x="14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  <p:sp>
          <p:nvSpPr>
            <p:cNvPr id="86" name="Google Shape;7642;p65">
              <a:extLst>
                <a:ext uri="{FF2B5EF4-FFF2-40B4-BE49-F238E27FC236}">
                  <a16:creationId xmlns:a16="http://schemas.microsoft.com/office/drawing/2014/main" id="{D62EFDCC-696E-7A40-AC4D-12120E68C93A}"/>
                </a:ext>
              </a:extLst>
            </p:cNvPr>
            <p:cNvSpPr/>
            <p:nvPr/>
          </p:nvSpPr>
          <p:spPr>
            <a:xfrm>
              <a:off x="-13336575" y="4081050"/>
              <a:ext cx="64600" cy="40975"/>
            </a:xfrm>
            <a:custGeom>
              <a:avLst/>
              <a:gdLst/>
              <a:ahLst/>
              <a:cxnLst/>
              <a:rect l="l" t="t" r="r" b="b"/>
              <a:pathLst>
                <a:path w="2584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583" y="1639"/>
                  </a:lnTo>
                  <a:lnTo>
                    <a:pt x="14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  <p:sp>
          <p:nvSpPr>
            <p:cNvPr id="87" name="Google Shape;7643;p65">
              <a:extLst>
                <a:ext uri="{FF2B5EF4-FFF2-40B4-BE49-F238E27FC236}">
                  <a16:creationId xmlns:a16="http://schemas.microsoft.com/office/drawing/2014/main" id="{2EF26A95-EFF0-B040-B7AE-D143109AEADD}"/>
                </a:ext>
              </a:extLst>
            </p:cNvPr>
            <p:cNvSpPr/>
            <p:nvPr/>
          </p:nvSpPr>
          <p:spPr>
            <a:xfrm>
              <a:off x="-13512225" y="408027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2489" y="1260"/>
                  </a:moveTo>
                  <a:cubicBezTo>
                    <a:pt x="2962" y="1260"/>
                    <a:pt x="3371" y="1607"/>
                    <a:pt x="3371" y="2080"/>
                  </a:cubicBezTo>
                  <a:cubicBezTo>
                    <a:pt x="3371" y="2552"/>
                    <a:pt x="2962" y="2899"/>
                    <a:pt x="2489" y="2899"/>
                  </a:cubicBezTo>
                  <a:cubicBezTo>
                    <a:pt x="2017" y="2899"/>
                    <a:pt x="1670" y="2552"/>
                    <a:pt x="1670" y="2080"/>
                  </a:cubicBezTo>
                  <a:cubicBezTo>
                    <a:pt x="1670" y="1607"/>
                    <a:pt x="2017" y="1260"/>
                    <a:pt x="2489" y="1260"/>
                  </a:cubicBezTo>
                  <a:close/>
                  <a:moveTo>
                    <a:pt x="1261" y="0"/>
                  </a:moveTo>
                  <a:cubicBezTo>
                    <a:pt x="599" y="0"/>
                    <a:pt x="0" y="536"/>
                    <a:pt x="0" y="1260"/>
                  </a:cubicBezTo>
                  <a:lnTo>
                    <a:pt x="0" y="4127"/>
                  </a:lnTo>
                  <a:lnTo>
                    <a:pt x="3560" y="4127"/>
                  </a:lnTo>
                  <a:lnTo>
                    <a:pt x="4947" y="2080"/>
                  </a:lnTo>
                  <a:lnTo>
                    <a:pt x="35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B3E7F2"/>
                </a:solidFill>
              </a:endParaRPr>
            </a:p>
          </p:txBody>
        </p:sp>
      </p:grpSp>
      <p:pic>
        <p:nvPicPr>
          <p:cNvPr id="89" name="Picture 1">
            <a:extLst>
              <a:ext uri="{FF2B5EF4-FFF2-40B4-BE49-F238E27FC236}">
                <a16:creationId xmlns:a16="http://schemas.microsoft.com/office/drawing/2014/main" id="{4DC0EA4E-E5B9-AD48-919E-F36B6CACD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0805" y="571001"/>
            <a:ext cx="590395" cy="291283"/>
          </a:xfrm>
          <a:prstGeom prst="rect">
            <a:avLst/>
          </a:prstGeom>
        </p:spPr>
      </p:pic>
      <p:sp>
        <p:nvSpPr>
          <p:cNvPr id="90" name="Rectangle: Rounded Corners 21">
            <a:extLst>
              <a:ext uri="{FF2B5EF4-FFF2-40B4-BE49-F238E27FC236}">
                <a16:creationId xmlns:a16="http://schemas.microsoft.com/office/drawing/2014/main" id="{CD326490-F9D3-BA41-9154-6ED4B09FE611}"/>
              </a:ext>
            </a:extLst>
          </p:cNvPr>
          <p:cNvSpPr/>
          <p:nvPr/>
        </p:nvSpPr>
        <p:spPr>
          <a:xfrm>
            <a:off x="257087" y="519455"/>
            <a:ext cx="396000" cy="394376"/>
          </a:xfrm>
          <a:prstGeom prst="roundRect">
            <a:avLst>
              <a:gd name="adj" fmla="val 27613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000" rIns="0" bIns="0" rtlCol="0" anchor="ctr" anchorCtr="1">
            <a:noAutofit/>
          </a:bodyPr>
          <a:lstStyle/>
          <a:p>
            <a:pPr algn="ctr"/>
            <a:r>
              <a:rPr lang="fa-IR" sz="1400" dirty="0">
                <a:solidFill>
                  <a:schemeClr val="bg2">
                    <a:lumMod val="25000"/>
                  </a:schemeClr>
                </a:solidFill>
                <a:latin typeface="Pinar-DS2-FD Medium" pitchFamily="2" charset="-78"/>
                <a:cs typeface="Pinar-DS2-FD Medium" pitchFamily="2" charset="-78"/>
              </a:rPr>
              <a:t>۳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Pinar-DS2-FD Medium" pitchFamily="2" charset="-78"/>
              <a:cs typeface="Pinar-DS2-FD Medium" pitchFamily="2" charset="-78"/>
            </a:endParaRPr>
          </a:p>
        </p:txBody>
      </p:sp>
      <p:sp>
        <p:nvSpPr>
          <p:cNvPr id="95" name="Rectangle: Rounded Corners 35">
            <a:extLst>
              <a:ext uri="{FF2B5EF4-FFF2-40B4-BE49-F238E27FC236}">
                <a16:creationId xmlns:a16="http://schemas.microsoft.com/office/drawing/2014/main" id="{5E03091D-67DD-DC46-9329-195D03014E7F}"/>
              </a:ext>
            </a:extLst>
          </p:cNvPr>
          <p:cNvSpPr/>
          <p:nvPr/>
        </p:nvSpPr>
        <p:spPr>
          <a:xfrm>
            <a:off x="8412842" y="4710282"/>
            <a:ext cx="2032000" cy="1371330"/>
          </a:xfrm>
          <a:prstGeom prst="roundRect">
            <a:avLst/>
          </a:prstGeom>
          <a:solidFill>
            <a:srgbClr val="01C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2B27F"/>
              </a:solidFill>
            </a:endParaRPr>
          </a:p>
        </p:txBody>
      </p:sp>
      <p:sp>
        <p:nvSpPr>
          <p:cNvPr id="96" name="Rectangle: Rounded Corners 37">
            <a:extLst>
              <a:ext uri="{FF2B5EF4-FFF2-40B4-BE49-F238E27FC236}">
                <a16:creationId xmlns:a16="http://schemas.microsoft.com/office/drawing/2014/main" id="{F238E740-6A5E-0646-90EB-D1BC61D90A46}"/>
              </a:ext>
            </a:extLst>
          </p:cNvPr>
          <p:cNvSpPr/>
          <p:nvPr/>
        </p:nvSpPr>
        <p:spPr>
          <a:xfrm>
            <a:off x="7803242" y="4710282"/>
            <a:ext cx="1543352" cy="13713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ts val="3200"/>
              </a:spcBef>
            </a:pPr>
            <a:endParaRPr lang="en-US" sz="1600" dirty="0">
              <a:solidFill>
                <a:srgbClr val="3D94BF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350580B-33F2-3C4B-9E32-BD4B0617F23A}"/>
              </a:ext>
            </a:extLst>
          </p:cNvPr>
          <p:cNvSpPr txBox="1"/>
          <p:nvPr/>
        </p:nvSpPr>
        <p:spPr>
          <a:xfrm>
            <a:off x="7918145" y="4668735"/>
            <a:ext cx="1262744" cy="150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  <a:spcBef>
                <a:spcPts val="3200"/>
              </a:spcBef>
            </a:pPr>
            <a:r>
              <a:rPr lang="fa-IR" sz="3200" dirty="0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۵۰</a:t>
            </a:r>
            <a:endParaRPr lang="en-US" sz="3200" dirty="0">
              <a:solidFill>
                <a:srgbClr val="FF6D60"/>
              </a:solidFill>
              <a:latin typeface="Pinar-FD Medium" pitchFamily="2" charset="-78"/>
              <a:cs typeface="Pinar-FD Medium" pitchFamily="2" charset="-78"/>
            </a:endParaRPr>
          </a:p>
          <a:p>
            <a:pPr algn="justLow" rtl="1"/>
            <a:r>
              <a:rPr lang="fa-IR" sz="1467" dirty="0">
                <a:solidFill>
                  <a:srgbClr val="109E8B"/>
                </a:solidFill>
                <a:latin typeface="Pinar-FD Medium" pitchFamily="2" charset="-78"/>
                <a:cs typeface="Pinar-FD Medium" pitchFamily="2" charset="-78"/>
              </a:rPr>
              <a:t>اجرا در برنامه های تلویزیونی</a:t>
            </a:r>
            <a:br>
              <a:rPr lang="fa-IR" sz="1467" dirty="0">
                <a:solidFill>
                  <a:srgbClr val="109E8B"/>
                </a:solidFill>
                <a:latin typeface="Pinar-FD Medium" pitchFamily="2" charset="-78"/>
                <a:cs typeface="Pinar-FD Medium" pitchFamily="2" charset="-78"/>
              </a:rPr>
            </a:br>
            <a:endParaRPr lang="en-US" sz="1467" dirty="0">
              <a:solidFill>
                <a:srgbClr val="109E8B"/>
              </a:solidFill>
              <a:latin typeface="Pinar-FD Medium" pitchFamily="2" charset="-78"/>
              <a:cs typeface="Pinar-FD Medium" pitchFamily="2" charset="-78"/>
            </a:endParaRPr>
          </a:p>
        </p:txBody>
      </p:sp>
      <p:sp>
        <p:nvSpPr>
          <p:cNvPr id="112" name="Rectangle: Rounded Corners 41">
            <a:extLst>
              <a:ext uri="{FF2B5EF4-FFF2-40B4-BE49-F238E27FC236}">
                <a16:creationId xmlns:a16="http://schemas.microsoft.com/office/drawing/2014/main" id="{91C9CB55-E76E-9B47-A639-3B8B490C7A54}"/>
              </a:ext>
            </a:extLst>
          </p:cNvPr>
          <p:cNvSpPr/>
          <p:nvPr/>
        </p:nvSpPr>
        <p:spPr>
          <a:xfrm>
            <a:off x="5526726" y="4736944"/>
            <a:ext cx="2032000" cy="1371329"/>
          </a:xfrm>
          <a:prstGeom prst="roundRect">
            <a:avLst/>
          </a:prstGeom>
          <a:solidFill>
            <a:srgbClr val="01C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2B27F"/>
              </a:solidFill>
            </a:endParaRPr>
          </a:p>
        </p:txBody>
      </p:sp>
      <p:sp>
        <p:nvSpPr>
          <p:cNvPr id="113" name="Rectangle: Rounded Corners 42">
            <a:extLst>
              <a:ext uri="{FF2B5EF4-FFF2-40B4-BE49-F238E27FC236}">
                <a16:creationId xmlns:a16="http://schemas.microsoft.com/office/drawing/2014/main" id="{88AA9244-12E5-4F41-8C07-8009A6A7F1DA}"/>
              </a:ext>
            </a:extLst>
          </p:cNvPr>
          <p:cNvSpPr/>
          <p:nvPr/>
        </p:nvSpPr>
        <p:spPr>
          <a:xfrm>
            <a:off x="4917126" y="4736944"/>
            <a:ext cx="1543352" cy="13713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ts val="3200"/>
              </a:spcBef>
            </a:pPr>
            <a:endParaRPr lang="en-US" sz="1600" dirty="0">
              <a:solidFill>
                <a:srgbClr val="3D94BF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28240C1-8EFD-2F48-83EE-D15FAE999FDC}"/>
              </a:ext>
            </a:extLst>
          </p:cNvPr>
          <p:cNvSpPr txBox="1"/>
          <p:nvPr/>
        </p:nvSpPr>
        <p:spPr>
          <a:xfrm>
            <a:off x="4970423" y="4710280"/>
            <a:ext cx="1324351" cy="128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  <a:spcBef>
                <a:spcPts val="3200"/>
              </a:spcBef>
            </a:pPr>
            <a:r>
              <a:rPr lang="fa-IR" sz="3200" dirty="0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۱۰۰</a:t>
            </a:r>
            <a:endParaRPr lang="en-US" sz="3200" dirty="0">
              <a:solidFill>
                <a:srgbClr val="FF6D60"/>
              </a:solidFill>
              <a:latin typeface="Pinar-FD Medium" pitchFamily="2" charset="-78"/>
              <a:cs typeface="Pinar-FD Medium" pitchFamily="2" charset="-78"/>
            </a:endParaRPr>
          </a:p>
          <a:p>
            <a:pPr algn="ctr" rtl="1"/>
            <a:r>
              <a:rPr lang="fa-IR" sz="1467" dirty="0">
                <a:solidFill>
                  <a:srgbClr val="109E8B"/>
                </a:solidFill>
                <a:latin typeface="Pinar-FD Medium" pitchFamily="2" charset="-78"/>
                <a:cs typeface="Pinar-FD Medium" pitchFamily="2" charset="-78"/>
              </a:rPr>
              <a:t>اجرا در مدارس و </a:t>
            </a:r>
            <a:r>
              <a:rPr lang="fa-IR" sz="1467" dirty="0" err="1">
                <a:solidFill>
                  <a:srgbClr val="109E8B"/>
                </a:solidFill>
                <a:latin typeface="Pinar-FD Medium" pitchFamily="2" charset="-78"/>
                <a:cs typeface="Pinar-FD Medium" pitchFamily="2" charset="-78"/>
              </a:rPr>
              <a:t>مهـدهـای‌کودک</a:t>
            </a:r>
            <a:endParaRPr lang="en-US" sz="1467" dirty="0">
              <a:solidFill>
                <a:srgbClr val="109E8B"/>
              </a:solidFill>
              <a:latin typeface="Pinar-FD Medium" pitchFamily="2" charset="-78"/>
              <a:cs typeface="Pinar-FD Medium" pitchFamily="2" charset="-78"/>
            </a:endParaRPr>
          </a:p>
        </p:txBody>
      </p:sp>
      <p:pic>
        <p:nvPicPr>
          <p:cNvPr id="139" name="Picture 1">
            <a:extLst>
              <a:ext uri="{FF2B5EF4-FFF2-40B4-BE49-F238E27FC236}">
                <a16:creationId xmlns:a16="http://schemas.microsoft.com/office/drawing/2014/main" id="{B45802E7-5326-5F4D-823A-D200EE8F96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263388" y="4886532"/>
            <a:ext cx="2060733" cy="1016703"/>
          </a:xfrm>
          <a:prstGeom prst="rect">
            <a:avLst/>
          </a:prstGeom>
        </p:spPr>
      </p:pic>
      <p:grpSp>
        <p:nvGrpSpPr>
          <p:cNvPr id="115" name="Google Shape;7798;p65">
            <a:extLst>
              <a:ext uri="{FF2B5EF4-FFF2-40B4-BE49-F238E27FC236}">
                <a16:creationId xmlns:a16="http://schemas.microsoft.com/office/drawing/2014/main" id="{2BF026DC-E190-49DF-9DB6-2FC98F33174E}"/>
              </a:ext>
            </a:extLst>
          </p:cNvPr>
          <p:cNvGrpSpPr/>
          <p:nvPr/>
        </p:nvGrpSpPr>
        <p:grpSpPr>
          <a:xfrm>
            <a:off x="9544481" y="5030020"/>
            <a:ext cx="699480" cy="654602"/>
            <a:chOff x="-12643475" y="3657325"/>
            <a:chExt cx="353675" cy="330950"/>
          </a:xfrm>
          <a:solidFill>
            <a:srgbClr val="B3F2C3"/>
          </a:solidFill>
        </p:grpSpPr>
        <p:sp>
          <p:nvSpPr>
            <p:cNvPr id="116" name="Google Shape;7799;p65">
              <a:extLst>
                <a:ext uri="{FF2B5EF4-FFF2-40B4-BE49-F238E27FC236}">
                  <a16:creationId xmlns:a16="http://schemas.microsoft.com/office/drawing/2014/main" id="{ABCC1028-BBB5-4A9B-95C2-185DC6979C04}"/>
                </a:ext>
              </a:extLst>
            </p:cNvPr>
            <p:cNvSpPr/>
            <p:nvPr/>
          </p:nvSpPr>
          <p:spPr>
            <a:xfrm>
              <a:off x="-12580475" y="3719550"/>
              <a:ext cx="19725" cy="19700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379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599"/>
                    <a:pt x="190" y="788"/>
                    <a:pt x="379" y="788"/>
                  </a:cubicBezTo>
                  <a:cubicBezTo>
                    <a:pt x="599" y="788"/>
                    <a:pt x="788" y="599"/>
                    <a:pt x="788" y="410"/>
                  </a:cubicBezTo>
                  <a:cubicBezTo>
                    <a:pt x="788" y="189"/>
                    <a:pt x="599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7800;p65">
              <a:extLst>
                <a:ext uri="{FF2B5EF4-FFF2-40B4-BE49-F238E27FC236}">
                  <a16:creationId xmlns:a16="http://schemas.microsoft.com/office/drawing/2014/main" id="{5A7266C2-8562-40E7-8C10-FF18E9DA2D8D}"/>
                </a:ext>
              </a:extLst>
            </p:cNvPr>
            <p:cNvSpPr/>
            <p:nvPr/>
          </p:nvSpPr>
          <p:spPr>
            <a:xfrm>
              <a:off x="-12456800" y="3719550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10" y="788"/>
                  </a:cubicBezTo>
                  <a:cubicBezTo>
                    <a:pt x="630" y="788"/>
                    <a:pt x="788" y="599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7801;p65">
              <a:extLst>
                <a:ext uri="{FF2B5EF4-FFF2-40B4-BE49-F238E27FC236}">
                  <a16:creationId xmlns:a16="http://schemas.microsoft.com/office/drawing/2014/main" id="{73AA9D7F-C8DA-4F08-A8A7-06C5C59C3D88}"/>
                </a:ext>
              </a:extLst>
            </p:cNvPr>
            <p:cNvSpPr/>
            <p:nvPr/>
          </p:nvSpPr>
          <p:spPr>
            <a:xfrm>
              <a:off x="-12643475" y="3657325"/>
              <a:ext cx="268600" cy="144950"/>
            </a:xfrm>
            <a:custGeom>
              <a:avLst/>
              <a:gdLst/>
              <a:ahLst/>
              <a:cxnLst/>
              <a:rect l="l" t="t" r="r" b="b"/>
              <a:pathLst>
                <a:path w="10744" h="5798" extrusionOk="0">
                  <a:moveTo>
                    <a:pt x="2899" y="1670"/>
                  </a:moveTo>
                  <a:cubicBezTo>
                    <a:pt x="3592" y="1670"/>
                    <a:pt x="4159" y="2205"/>
                    <a:pt x="4159" y="2899"/>
                  </a:cubicBezTo>
                  <a:cubicBezTo>
                    <a:pt x="4159" y="3560"/>
                    <a:pt x="3623" y="4159"/>
                    <a:pt x="2899" y="4159"/>
                  </a:cubicBezTo>
                  <a:cubicBezTo>
                    <a:pt x="2237" y="4159"/>
                    <a:pt x="1639" y="3592"/>
                    <a:pt x="1639" y="2899"/>
                  </a:cubicBezTo>
                  <a:cubicBezTo>
                    <a:pt x="1639" y="2205"/>
                    <a:pt x="2206" y="1670"/>
                    <a:pt x="2899" y="1670"/>
                  </a:cubicBezTo>
                  <a:close/>
                  <a:moveTo>
                    <a:pt x="7877" y="1670"/>
                  </a:moveTo>
                  <a:cubicBezTo>
                    <a:pt x="8538" y="1670"/>
                    <a:pt x="9137" y="2205"/>
                    <a:pt x="9137" y="2899"/>
                  </a:cubicBezTo>
                  <a:cubicBezTo>
                    <a:pt x="9137" y="3560"/>
                    <a:pt x="8570" y="4159"/>
                    <a:pt x="7877" y="4159"/>
                  </a:cubicBezTo>
                  <a:cubicBezTo>
                    <a:pt x="7215" y="4159"/>
                    <a:pt x="6616" y="3592"/>
                    <a:pt x="6616" y="2899"/>
                  </a:cubicBezTo>
                  <a:cubicBezTo>
                    <a:pt x="6616" y="2205"/>
                    <a:pt x="7152" y="1670"/>
                    <a:pt x="7877" y="1670"/>
                  </a:cubicBezTo>
                  <a:close/>
                  <a:moveTo>
                    <a:pt x="2899" y="0"/>
                  </a:moveTo>
                  <a:cubicBezTo>
                    <a:pt x="1292" y="0"/>
                    <a:pt x="32" y="1323"/>
                    <a:pt x="32" y="2899"/>
                  </a:cubicBezTo>
                  <a:cubicBezTo>
                    <a:pt x="0" y="4505"/>
                    <a:pt x="1292" y="5797"/>
                    <a:pt x="2899" y="5797"/>
                  </a:cubicBezTo>
                  <a:cubicBezTo>
                    <a:pt x="3970" y="5797"/>
                    <a:pt x="4884" y="5198"/>
                    <a:pt x="5388" y="4379"/>
                  </a:cubicBezTo>
                  <a:cubicBezTo>
                    <a:pt x="5892" y="5230"/>
                    <a:pt x="6805" y="5797"/>
                    <a:pt x="7877" y="5797"/>
                  </a:cubicBezTo>
                  <a:cubicBezTo>
                    <a:pt x="9483" y="5797"/>
                    <a:pt x="10744" y="4505"/>
                    <a:pt x="10744" y="2899"/>
                  </a:cubicBezTo>
                  <a:cubicBezTo>
                    <a:pt x="10744" y="1260"/>
                    <a:pt x="9452" y="0"/>
                    <a:pt x="7877" y="0"/>
                  </a:cubicBezTo>
                  <a:cubicBezTo>
                    <a:pt x="6805" y="0"/>
                    <a:pt x="5892" y="599"/>
                    <a:pt x="5388" y="1418"/>
                  </a:cubicBezTo>
                  <a:cubicBezTo>
                    <a:pt x="4884" y="567"/>
                    <a:pt x="3970" y="0"/>
                    <a:pt x="2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7802;p65">
              <a:extLst>
                <a:ext uri="{FF2B5EF4-FFF2-40B4-BE49-F238E27FC236}">
                  <a16:creationId xmlns:a16="http://schemas.microsoft.com/office/drawing/2014/main" id="{F320DD70-E33F-42EA-B125-613706E3228A}"/>
                </a:ext>
              </a:extLst>
            </p:cNvPr>
            <p:cNvSpPr/>
            <p:nvPr/>
          </p:nvSpPr>
          <p:spPr>
            <a:xfrm>
              <a:off x="-12581250" y="3905425"/>
              <a:ext cx="62250" cy="20500"/>
            </a:xfrm>
            <a:custGeom>
              <a:avLst/>
              <a:gdLst/>
              <a:ahLst/>
              <a:cxnLst/>
              <a:rect l="l" t="t" r="r" b="b"/>
              <a:pathLst>
                <a:path w="2490" h="820" extrusionOk="0">
                  <a:moveTo>
                    <a:pt x="0" y="0"/>
                  </a:moveTo>
                  <a:lnTo>
                    <a:pt x="0" y="819"/>
                  </a:lnTo>
                  <a:lnTo>
                    <a:pt x="2489" y="81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FF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20" name="Google Shape;7803;p65">
              <a:extLst>
                <a:ext uri="{FF2B5EF4-FFF2-40B4-BE49-F238E27FC236}">
                  <a16:creationId xmlns:a16="http://schemas.microsoft.com/office/drawing/2014/main" id="{9A709172-D1C2-4A7E-930B-3402A2B72386}"/>
                </a:ext>
              </a:extLst>
            </p:cNvPr>
            <p:cNvSpPr/>
            <p:nvPr/>
          </p:nvSpPr>
          <p:spPr>
            <a:xfrm>
              <a:off x="-12643475" y="3802250"/>
              <a:ext cx="269400" cy="185900"/>
            </a:xfrm>
            <a:custGeom>
              <a:avLst/>
              <a:gdLst/>
              <a:ahLst/>
              <a:cxnLst/>
              <a:rect l="l" t="t" r="r" b="b"/>
              <a:pathLst>
                <a:path w="10776" h="7436" extrusionOk="0">
                  <a:moveTo>
                    <a:pt x="7057" y="1670"/>
                  </a:moveTo>
                  <a:cubicBezTo>
                    <a:pt x="7278" y="1670"/>
                    <a:pt x="7436" y="1859"/>
                    <a:pt x="7436" y="2048"/>
                  </a:cubicBezTo>
                  <a:cubicBezTo>
                    <a:pt x="7436" y="2300"/>
                    <a:pt x="7247" y="2489"/>
                    <a:pt x="7057" y="2489"/>
                  </a:cubicBezTo>
                  <a:cubicBezTo>
                    <a:pt x="6805" y="2489"/>
                    <a:pt x="6616" y="2300"/>
                    <a:pt x="6616" y="2048"/>
                  </a:cubicBezTo>
                  <a:cubicBezTo>
                    <a:pt x="6616" y="1859"/>
                    <a:pt x="6805" y="1670"/>
                    <a:pt x="7057" y="1670"/>
                  </a:cubicBezTo>
                  <a:close/>
                  <a:moveTo>
                    <a:pt x="8696" y="1670"/>
                  </a:moveTo>
                  <a:cubicBezTo>
                    <a:pt x="8948" y="1670"/>
                    <a:pt x="9137" y="1859"/>
                    <a:pt x="9137" y="2048"/>
                  </a:cubicBezTo>
                  <a:cubicBezTo>
                    <a:pt x="9137" y="2300"/>
                    <a:pt x="8948" y="2489"/>
                    <a:pt x="8696" y="2489"/>
                  </a:cubicBezTo>
                  <a:cubicBezTo>
                    <a:pt x="8475" y="2489"/>
                    <a:pt x="8318" y="2300"/>
                    <a:pt x="8318" y="2048"/>
                  </a:cubicBezTo>
                  <a:cubicBezTo>
                    <a:pt x="8255" y="1859"/>
                    <a:pt x="8475" y="1670"/>
                    <a:pt x="8696" y="1670"/>
                  </a:cubicBezTo>
                  <a:close/>
                  <a:moveTo>
                    <a:pt x="5388" y="3277"/>
                  </a:moveTo>
                  <a:cubicBezTo>
                    <a:pt x="5640" y="3277"/>
                    <a:pt x="5829" y="3466"/>
                    <a:pt x="5829" y="3686"/>
                  </a:cubicBezTo>
                  <a:lnTo>
                    <a:pt x="5829" y="5356"/>
                  </a:lnTo>
                  <a:cubicBezTo>
                    <a:pt x="5829" y="5608"/>
                    <a:pt x="5640" y="5797"/>
                    <a:pt x="5388" y="5797"/>
                  </a:cubicBezTo>
                  <a:lnTo>
                    <a:pt x="2080" y="5797"/>
                  </a:lnTo>
                  <a:cubicBezTo>
                    <a:pt x="1859" y="5797"/>
                    <a:pt x="1639" y="5608"/>
                    <a:pt x="1639" y="5356"/>
                  </a:cubicBezTo>
                  <a:lnTo>
                    <a:pt x="1639" y="3686"/>
                  </a:lnTo>
                  <a:cubicBezTo>
                    <a:pt x="1639" y="3466"/>
                    <a:pt x="1859" y="3277"/>
                    <a:pt x="2080" y="3277"/>
                  </a:cubicBezTo>
                  <a:close/>
                  <a:moveTo>
                    <a:pt x="5230" y="0"/>
                  </a:moveTo>
                  <a:cubicBezTo>
                    <a:pt x="4600" y="504"/>
                    <a:pt x="3781" y="819"/>
                    <a:pt x="2899" y="819"/>
                  </a:cubicBezTo>
                  <a:cubicBezTo>
                    <a:pt x="2080" y="819"/>
                    <a:pt x="1324" y="536"/>
                    <a:pt x="756" y="126"/>
                  </a:cubicBezTo>
                  <a:cubicBezTo>
                    <a:pt x="315" y="315"/>
                    <a:pt x="32" y="756"/>
                    <a:pt x="32" y="1260"/>
                  </a:cubicBezTo>
                  <a:lnTo>
                    <a:pt x="32" y="6206"/>
                  </a:lnTo>
                  <a:cubicBezTo>
                    <a:pt x="0" y="6900"/>
                    <a:pt x="536" y="7435"/>
                    <a:pt x="1261" y="7435"/>
                  </a:cubicBezTo>
                  <a:lnTo>
                    <a:pt x="9515" y="7435"/>
                  </a:lnTo>
                  <a:cubicBezTo>
                    <a:pt x="10208" y="7435"/>
                    <a:pt x="10775" y="6900"/>
                    <a:pt x="10775" y="6206"/>
                  </a:cubicBezTo>
                  <a:lnTo>
                    <a:pt x="10775" y="1260"/>
                  </a:lnTo>
                  <a:cubicBezTo>
                    <a:pt x="10775" y="756"/>
                    <a:pt x="10460" y="315"/>
                    <a:pt x="10082" y="126"/>
                  </a:cubicBezTo>
                  <a:cubicBezTo>
                    <a:pt x="9452" y="536"/>
                    <a:pt x="8727" y="819"/>
                    <a:pt x="7908" y="819"/>
                  </a:cubicBezTo>
                  <a:cubicBezTo>
                    <a:pt x="7057" y="819"/>
                    <a:pt x="6270" y="504"/>
                    <a:pt x="5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7804;p65">
              <a:extLst>
                <a:ext uri="{FF2B5EF4-FFF2-40B4-BE49-F238E27FC236}">
                  <a16:creationId xmlns:a16="http://schemas.microsoft.com/office/drawing/2014/main" id="{D3C2F5C6-41DF-46B8-8628-7A725BAE31F8}"/>
                </a:ext>
              </a:extLst>
            </p:cNvPr>
            <p:cNvSpPr/>
            <p:nvPr/>
          </p:nvSpPr>
          <p:spPr>
            <a:xfrm>
              <a:off x="-12352850" y="3802125"/>
              <a:ext cx="63050" cy="186150"/>
            </a:xfrm>
            <a:custGeom>
              <a:avLst/>
              <a:gdLst/>
              <a:ahLst/>
              <a:cxnLst/>
              <a:rect l="l" t="t" r="r" b="b"/>
              <a:pathLst>
                <a:path w="2522" h="7446" extrusionOk="0">
                  <a:moveTo>
                    <a:pt x="2092" y="0"/>
                  </a:moveTo>
                  <a:cubicBezTo>
                    <a:pt x="2035" y="0"/>
                    <a:pt x="1976" y="10"/>
                    <a:pt x="1923" y="37"/>
                  </a:cubicBezTo>
                  <a:lnTo>
                    <a:pt x="1" y="982"/>
                  </a:lnTo>
                  <a:lnTo>
                    <a:pt x="1" y="6464"/>
                  </a:lnTo>
                  <a:lnTo>
                    <a:pt x="1923" y="7409"/>
                  </a:lnTo>
                  <a:cubicBezTo>
                    <a:pt x="1976" y="7435"/>
                    <a:pt x="2035" y="7445"/>
                    <a:pt x="2092" y="7445"/>
                  </a:cubicBezTo>
                  <a:cubicBezTo>
                    <a:pt x="2170" y="7445"/>
                    <a:pt x="2246" y="7427"/>
                    <a:pt x="2301" y="7409"/>
                  </a:cubicBezTo>
                  <a:cubicBezTo>
                    <a:pt x="2427" y="7314"/>
                    <a:pt x="2521" y="7220"/>
                    <a:pt x="2521" y="7062"/>
                  </a:cubicBezTo>
                  <a:lnTo>
                    <a:pt x="2521" y="415"/>
                  </a:lnTo>
                  <a:cubicBezTo>
                    <a:pt x="2521" y="257"/>
                    <a:pt x="2427" y="131"/>
                    <a:pt x="2301" y="37"/>
                  </a:cubicBezTo>
                  <a:cubicBezTo>
                    <a:pt x="2246" y="18"/>
                    <a:pt x="2170" y="0"/>
                    <a:pt x="2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2" name="Google Shape;5792;p62">
            <a:extLst>
              <a:ext uri="{FF2B5EF4-FFF2-40B4-BE49-F238E27FC236}">
                <a16:creationId xmlns:a16="http://schemas.microsoft.com/office/drawing/2014/main" id="{6300B501-B610-48E5-B4CB-48016DD5DE80}"/>
              </a:ext>
            </a:extLst>
          </p:cNvPr>
          <p:cNvGrpSpPr/>
          <p:nvPr/>
        </p:nvGrpSpPr>
        <p:grpSpPr>
          <a:xfrm>
            <a:off x="6650994" y="5075088"/>
            <a:ext cx="653159" cy="641718"/>
            <a:chOff x="-40748275" y="3238700"/>
            <a:chExt cx="322600" cy="316950"/>
          </a:xfrm>
          <a:solidFill>
            <a:srgbClr val="B3F2C3"/>
          </a:solidFill>
        </p:grpSpPr>
        <p:sp>
          <p:nvSpPr>
            <p:cNvPr id="123" name="Google Shape;5793;p62">
              <a:extLst>
                <a:ext uri="{FF2B5EF4-FFF2-40B4-BE49-F238E27FC236}">
                  <a16:creationId xmlns:a16="http://schemas.microsoft.com/office/drawing/2014/main" id="{259B90BD-DD53-4513-89B9-A9E268B85F27}"/>
                </a:ext>
              </a:extLst>
            </p:cNvPr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rgbClr val="FF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5794;p62">
              <a:extLst>
                <a:ext uri="{FF2B5EF4-FFF2-40B4-BE49-F238E27FC236}">
                  <a16:creationId xmlns:a16="http://schemas.microsoft.com/office/drawing/2014/main" id="{E89DCD9E-859F-4BCA-B12B-CDFB83D49453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5795;p62">
              <a:extLst>
                <a:ext uri="{FF2B5EF4-FFF2-40B4-BE49-F238E27FC236}">
                  <a16:creationId xmlns:a16="http://schemas.microsoft.com/office/drawing/2014/main" id="{EDAC55C3-FE54-4785-A635-47213E5D190B}"/>
                </a:ext>
              </a:extLst>
            </p:cNvPr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5796;p62">
              <a:extLst>
                <a:ext uri="{FF2B5EF4-FFF2-40B4-BE49-F238E27FC236}">
                  <a16:creationId xmlns:a16="http://schemas.microsoft.com/office/drawing/2014/main" id="{09879DF2-C339-49D1-A33B-074CF9A922CB}"/>
                </a:ext>
              </a:extLst>
            </p:cNvPr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5797;p62">
              <a:extLst>
                <a:ext uri="{FF2B5EF4-FFF2-40B4-BE49-F238E27FC236}">
                  <a16:creationId xmlns:a16="http://schemas.microsoft.com/office/drawing/2014/main" id="{F68B7412-7237-4AA6-933C-0707AE1FA730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5798;p62">
              <a:extLst>
                <a:ext uri="{FF2B5EF4-FFF2-40B4-BE49-F238E27FC236}">
                  <a16:creationId xmlns:a16="http://schemas.microsoft.com/office/drawing/2014/main" id="{32FF76FB-8866-4504-AC7E-67C28FB30C08}"/>
                </a:ext>
              </a:extLst>
            </p:cNvPr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solidFill>
              <a:srgbClr val="FF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8A44071-46E0-401C-AF03-01C4E0CD6D94}"/>
              </a:ext>
            </a:extLst>
          </p:cNvPr>
          <p:cNvCxnSpPr>
            <a:cxnSpLocks/>
            <a:stCxn id="101" idx="1"/>
          </p:cNvCxnSpPr>
          <p:nvPr/>
        </p:nvCxnSpPr>
        <p:spPr>
          <a:xfrm flipH="1">
            <a:off x="1483360" y="736871"/>
            <a:ext cx="64347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FB5C9CAB-3523-46FF-B3DE-14E27EBA821A}"/>
              </a:ext>
            </a:extLst>
          </p:cNvPr>
          <p:cNvSpPr/>
          <p:nvPr/>
        </p:nvSpPr>
        <p:spPr>
          <a:xfrm>
            <a:off x="7918146" y="625647"/>
            <a:ext cx="3655218" cy="222448"/>
          </a:xfrm>
          <a:prstGeom prst="roundRect">
            <a:avLst/>
          </a:prstGeom>
          <a:solidFill>
            <a:srgbClr val="A3F2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377" rtl="1">
              <a:spcBef>
                <a:spcPts val="1000"/>
              </a:spcBef>
              <a:spcAft>
                <a:spcPts val="700"/>
              </a:spcAft>
              <a:defRPr/>
            </a:pPr>
            <a:r>
              <a:rPr lang="fa-IR" sz="2600" dirty="0">
                <a:solidFill>
                  <a:srgbClr val="44546A">
                    <a:lumMod val="50000"/>
                  </a:srgbClr>
                </a:solidFill>
                <a:latin typeface="Pinar-FD Bold" pitchFamily="2" charset="-78"/>
                <a:ea typeface="Times New Roman" panose="02020603050405020304" pitchFamily="18" charset="0"/>
                <a:cs typeface="Pinar-FD Bold" pitchFamily="2" charset="-78"/>
              </a:rPr>
              <a:t>مدرسه سیمرغ از نگاه آمار</a:t>
            </a:r>
          </a:p>
        </p:txBody>
      </p:sp>
    </p:spTree>
    <p:extLst>
      <p:ext uri="{BB962C8B-B14F-4D97-AF65-F5344CB8AC3E}">
        <p14:creationId xmlns:p14="http://schemas.microsoft.com/office/powerpoint/2010/main" val="406297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68"/>
          <p:cNvSpPr/>
          <p:nvPr/>
        </p:nvSpPr>
        <p:spPr>
          <a:xfrm>
            <a:off x="7771550" y="1968500"/>
            <a:ext cx="3235756" cy="2920999"/>
          </a:xfrm>
          <a:prstGeom prst="roundRect">
            <a:avLst>
              <a:gd name="adj" fmla="val 25149"/>
            </a:avLst>
          </a:prstGeom>
          <a:solidFill>
            <a:srgbClr val="109E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fa-IR" sz="4000" dirty="0">
                <a:solidFill>
                  <a:schemeClr val="bg1"/>
                </a:solidFill>
                <a:latin typeface="Pinar-FD Medium" pitchFamily="2" charset="-78"/>
                <a:cs typeface="Pinar-FD Medium" pitchFamily="2" charset="-78"/>
              </a:rPr>
              <a:t>رهایی از </a:t>
            </a:r>
            <a:r>
              <a:rPr lang="fa-IR" sz="4000" dirty="0" err="1">
                <a:solidFill>
                  <a:schemeClr val="bg1"/>
                </a:solidFill>
                <a:latin typeface="Pinar-FD Medium" pitchFamily="2" charset="-78"/>
                <a:cs typeface="Pinar-FD Medium" pitchFamily="2" charset="-78"/>
              </a:rPr>
              <a:t>استرس</a:t>
            </a:r>
            <a:r>
              <a:rPr lang="fa-IR" dirty="0" err="1">
                <a:latin typeface="Pinar-FD Medium" pitchFamily="2" charset="-78"/>
                <a:cs typeface="Pinar-FD Medium" pitchFamily="2" charset="-78"/>
              </a:rPr>
              <a:t>‌</a:t>
            </a:r>
            <a:r>
              <a:rPr lang="fa-IR" sz="4000" dirty="0" err="1">
                <a:solidFill>
                  <a:schemeClr val="bg1"/>
                </a:solidFill>
                <a:latin typeface="Pinar-FD Medium" pitchFamily="2" charset="-78"/>
                <a:cs typeface="Pinar-FD Medium" pitchFamily="2" charset="-78"/>
              </a:rPr>
              <a:t>های</a:t>
            </a:r>
            <a:r>
              <a:rPr lang="fa-IR" sz="4000" dirty="0">
                <a:solidFill>
                  <a:schemeClr val="bg1"/>
                </a:solidFill>
                <a:latin typeface="Pinar-FD Medium" pitchFamily="2" charset="-78"/>
                <a:cs typeface="Pinar-FD Medium" pitchFamily="2" charset="-78"/>
              </a:rPr>
              <a:t> </a:t>
            </a:r>
            <a:r>
              <a:rPr lang="fa-IR" sz="4000" dirty="0" err="1">
                <a:solidFill>
                  <a:schemeClr val="bg1"/>
                </a:solidFill>
                <a:latin typeface="Pinar-FD Medium" pitchFamily="2" charset="-78"/>
                <a:cs typeface="Pinar-FD Medium" pitchFamily="2" charset="-78"/>
              </a:rPr>
              <a:t>والدگری</a:t>
            </a:r>
            <a:r>
              <a:rPr lang="fa-IR" sz="4000" dirty="0">
                <a:solidFill>
                  <a:schemeClr val="bg1"/>
                </a:solidFill>
                <a:latin typeface="Pinar-FD Medium" pitchFamily="2" charset="-78"/>
                <a:cs typeface="Pinar-FD Medium" pitchFamily="2" charset="-78"/>
              </a:rPr>
              <a:t> </a:t>
            </a:r>
            <a:endParaRPr sz="4000" dirty="0">
              <a:latin typeface="Pinar-FD Medium" pitchFamily="2" charset="-78"/>
              <a:cs typeface="Pinar-FD Medium" pitchFamily="2" charset="-78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3BE376E-8E0C-4A1F-8374-0AA30ABD55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50807" y="1450196"/>
            <a:ext cx="6334483" cy="42229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">
            <a:extLst>
              <a:ext uri="{FF2B5EF4-FFF2-40B4-BE49-F238E27FC236}">
                <a16:creationId xmlns:a16="http://schemas.microsoft.com/office/drawing/2014/main" id="{5B7B601B-9A37-4166-BDD9-555DE82D9F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90805" y="571001"/>
            <a:ext cx="590395" cy="291283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2640BC2-7610-470F-AEBB-CFAB05A580CD}"/>
              </a:ext>
            </a:extLst>
          </p:cNvPr>
          <p:cNvSpPr/>
          <p:nvPr/>
        </p:nvSpPr>
        <p:spPr>
          <a:xfrm>
            <a:off x="257087" y="519455"/>
            <a:ext cx="396000" cy="394376"/>
          </a:xfrm>
          <a:prstGeom prst="roundRect">
            <a:avLst>
              <a:gd name="adj" fmla="val 27613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000" rIns="0" bIns="0" rtlCol="0" anchor="ctr" anchorCtr="1">
            <a:noAutofit/>
          </a:bodyPr>
          <a:lstStyle/>
          <a:p>
            <a:pPr algn="ctr"/>
            <a:fld id="{55A67F07-B581-44BA-A8C3-5C30067B683C}" type="slidenum">
              <a:rPr lang="fa-IR" sz="1400" smtClean="0">
                <a:solidFill>
                  <a:schemeClr val="bg2">
                    <a:lumMod val="25000"/>
                  </a:schemeClr>
                </a:solidFill>
                <a:latin typeface="Pinar-DS2-FD Medium" pitchFamily="2" charset="-78"/>
                <a:cs typeface="Pinar-DS2-FD Medium" pitchFamily="2" charset="-78"/>
              </a:rPr>
              <a:t>5</a:t>
            </a:fld>
            <a:endParaRPr lang="en-US" sz="1400" dirty="0">
              <a:solidFill>
                <a:schemeClr val="bg2">
                  <a:lumMod val="25000"/>
                </a:schemeClr>
              </a:solidFill>
              <a:latin typeface="Pinar-DS2-FD Medium" pitchFamily="2" charset="-78"/>
              <a:cs typeface="Pinar-DS2-FD Medium" pitchFamily="2" charset="-78"/>
            </a:endParaRPr>
          </a:p>
        </p:txBody>
      </p:sp>
      <p:sp>
        <p:nvSpPr>
          <p:cNvPr id="10" name="Google Shape;422;p57">
            <a:extLst>
              <a:ext uri="{FF2B5EF4-FFF2-40B4-BE49-F238E27FC236}">
                <a16:creationId xmlns:a16="http://schemas.microsoft.com/office/drawing/2014/main" id="{41D65AD7-5951-47E0-9BCD-DC10A71F1C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17644" y="2232043"/>
            <a:ext cx="6974356" cy="406559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lvl="1" indent="0" algn="justLow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accent5"/>
              </a:buClr>
              <a:buSzPct val="85000"/>
              <a:buNone/>
            </a:pP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دوره «هنر </a:t>
            </a:r>
            <a:r>
              <a:rPr lang="fa-IR" sz="1800" dirty="0" err="1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والدگری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؛ حضور در </a:t>
            </a:r>
            <a:r>
              <a:rPr lang="fa-IR" sz="1800" dirty="0" err="1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کنارکودک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» برگرفته از برنامه </a:t>
            </a:r>
            <a:r>
              <a:rPr lang="en-GB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Bringing Up Great Kids (BUGK) 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بنیاد </a:t>
            </a:r>
            <a:r>
              <a:rPr lang="en-GB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ACF 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استرالیا طراحی شده است. و به شما کمک </a:t>
            </a:r>
            <a:r>
              <a:rPr lang="fa-IR" sz="1800" dirty="0" err="1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می‌کند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 تا با شناخت بهتر </a:t>
            </a:r>
            <a:r>
              <a:rPr lang="fa-IR" sz="1800" dirty="0" err="1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فرزندتان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، بازاندیشی در الگوهای تربیتی خود و تقویت </a:t>
            </a:r>
            <a:r>
              <a:rPr lang="fa-IR" sz="1800" dirty="0" err="1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مهارت‌های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 ارتباطی، محیطی امن و صمیمی برای کودک خود بسازید.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84386DE-E9E4-4CFB-A81C-ED20909D33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5087" y="1198709"/>
            <a:ext cx="4762500" cy="47625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7C915F-438D-4F00-937E-640602273FED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1483360" y="751060"/>
            <a:ext cx="83449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910B92-AC48-4EEC-8B6A-87F7BA1CDE51}"/>
              </a:ext>
            </a:extLst>
          </p:cNvPr>
          <p:cNvSpPr/>
          <p:nvPr/>
        </p:nvSpPr>
        <p:spPr>
          <a:xfrm>
            <a:off x="9828325" y="639836"/>
            <a:ext cx="1745038" cy="222448"/>
          </a:xfrm>
          <a:prstGeom prst="roundRect">
            <a:avLst/>
          </a:prstGeom>
          <a:solidFill>
            <a:srgbClr val="A3F2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377" rtl="1">
              <a:spcBef>
                <a:spcPts val="1000"/>
              </a:spcBef>
              <a:spcAft>
                <a:spcPts val="700"/>
              </a:spcAft>
              <a:defRPr/>
            </a:pPr>
            <a:r>
              <a:rPr lang="fa-IR" sz="2600" dirty="0">
                <a:solidFill>
                  <a:srgbClr val="44546A">
                    <a:lumMod val="50000"/>
                  </a:srgbClr>
                </a:solidFill>
                <a:latin typeface="Pinar-FD Bold" pitchFamily="2" charset="-78"/>
                <a:ea typeface="Times New Roman" panose="02020603050405020304" pitchFamily="18" charset="0"/>
                <a:cs typeface="Pinar-FD Bold" pitchFamily="2" charset="-78"/>
              </a:rPr>
              <a:t>معرفی دوره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63C10A-E157-453B-A41C-CEB9D4EAD6D3}"/>
              </a:ext>
            </a:extLst>
          </p:cNvPr>
          <p:cNvCxnSpPr>
            <a:cxnSpLocks/>
          </p:cNvCxnSpPr>
          <p:nvPr/>
        </p:nvCxnSpPr>
        <p:spPr>
          <a:xfrm flipH="1">
            <a:off x="1483360" y="736871"/>
            <a:ext cx="102006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Google Shape;366;p55"/>
          <p:cNvCxnSpPr>
            <a:cxnSpLocks/>
          </p:cNvCxnSpPr>
          <p:nvPr/>
        </p:nvCxnSpPr>
        <p:spPr>
          <a:xfrm>
            <a:off x="6096000" y="1193800"/>
            <a:ext cx="0" cy="5689600"/>
          </a:xfrm>
          <a:prstGeom prst="straightConnector1">
            <a:avLst/>
          </a:prstGeom>
          <a:noFill/>
          <a:ln w="12700" cap="flat" cmpd="sng">
            <a:solidFill>
              <a:srgbClr val="109E8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8" name="Google Shape;378;p55"/>
          <p:cNvCxnSpPr>
            <a:cxnSpLocks/>
          </p:cNvCxnSpPr>
          <p:nvPr/>
        </p:nvCxnSpPr>
        <p:spPr>
          <a:xfrm>
            <a:off x="6298984" y="1984146"/>
            <a:ext cx="779816" cy="0"/>
          </a:xfrm>
          <a:prstGeom prst="straightConnector1">
            <a:avLst/>
          </a:prstGeom>
          <a:noFill/>
          <a:ln w="12700" cap="flat" cmpd="sng">
            <a:solidFill>
              <a:srgbClr val="109E8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371;p55">
            <a:extLst>
              <a:ext uri="{FF2B5EF4-FFF2-40B4-BE49-F238E27FC236}">
                <a16:creationId xmlns:a16="http://schemas.microsoft.com/office/drawing/2014/main" id="{35F1D407-7791-F3BF-5258-E5DE8DBF03FE}"/>
              </a:ext>
            </a:extLst>
          </p:cNvPr>
          <p:cNvSpPr txBox="1">
            <a:spLocks/>
          </p:cNvSpPr>
          <p:nvPr/>
        </p:nvSpPr>
        <p:spPr>
          <a:xfrm>
            <a:off x="7078800" y="4619538"/>
            <a:ext cx="4001528" cy="98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None/>
              <a:defRPr sz="18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2000" b="0" dirty="0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محتواهای تکمیلی متناسب با دغدغه روز والدین ایرانی</a:t>
            </a:r>
          </a:p>
        </p:txBody>
      </p:sp>
      <p:sp>
        <p:nvSpPr>
          <p:cNvPr id="16" name="Google Shape;371;p55">
            <a:extLst>
              <a:ext uri="{FF2B5EF4-FFF2-40B4-BE49-F238E27FC236}">
                <a16:creationId xmlns:a16="http://schemas.microsoft.com/office/drawing/2014/main" id="{3FE74D80-8282-8D3A-D1ED-028FD1C570B9}"/>
              </a:ext>
            </a:extLst>
          </p:cNvPr>
          <p:cNvSpPr txBox="1">
            <a:spLocks/>
          </p:cNvSpPr>
          <p:nvPr/>
        </p:nvSpPr>
        <p:spPr>
          <a:xfrm>
            <a:off x="1259597" y="3973969"/>
            <a:ext cx="3870495" cy="70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None/>
              <a:defRPr sz="18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2000" b="0" dirty="0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جلسات فردی همراه با </a:t>
            </a:r>
            <a:r>
              <a:rPr lang="fa-IR" sz="2000" b="0" dirty="0" err="1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منتور</a:t>
            </a:r>
            <a:r>
              <a:rPr lang="fa-IR" sz="2000" b="0" dirty="0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 </a:t>
            </a:r>
          </a:p>
        </p:txBody>
      </p:sp>
      <p:cxnSp>
        <p:nvCxnSpPr>
          <p:cNvPr id="21" name="Google Shape;378;p55">
            <a:extLst>
              <a:ext uri="{FF2B5EF4-FFF2-40B4-BE49-F238E27FC236}">
                <a16:creationId xmlns:a16="http://schemas.microsoft.com/office/drawing/2014/main" id="{0A42F0DF-18A8-73D2-74D1-FC51C2F373B6}"/>
              </a:ext>
            </a:extLst>
          </p:cNvPr>
          <p:cNvCxnSpPr>
            <a:cxnSpLocks/>
          </p:cNvCxnSpPr>
          <p:nvPr/>
        </p:nvCxnSpPr>
        <p:spPr>
          <a:xfrm>
            <a:off x="6304778" y="5112773"/>
            <a:ext cx="779816" cy="0"/>
          </a:xfrm>
          <a:prstGeom prst="straightConnector1">
            <a:avLst/>
          </a:prstGeom>
          <a:noFill/>
          <a:ln w="12700" cap="flat" cmpd="sng">
            <a:solidFill>
              <a:srgbClr val="109E8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378;p55">
            <a:extLst>
              <a:ext uri="{FF2B5EF4-FFF2-40B4-BE49-F238E27FC236}">
                <a16:creationId xmlns:a16="http://schemas.microsoft.com/office/drawing/2014/main" id="{3C5E429E-BA78-E22F-F63D-26FCD086A99B}"/>
              </a:ext>
            </a:extLst>
          </p:cNvPr>
          <p:cNvCxnSpPr>
            <a:cxnSpLocks/>
          </p:cNvCxnSpPr>
          <p:nvPr/>
        </p:nvCxnSpPr>
        <p:spPr>
          <a:xfrm>
            <a:off x="5130092" y="2766044"/>
            <a:ext cx="779816" cy="0"/>
          </a:xfrm>
          <a:prstGeom prst="straightConnector1">
            <a:avLst/>
          </a:prstGeom>
          <a:noFill/>
          <a:ln w="12700" cap="flat" cmpd="sng">
            <a:solidFill>
              <a:srgbClr val="109E8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Rounded Rectangle 1">
            <a:extLst>
              <a:ext uri="{FF2B5EF4-FFF2-40B4-BE49-F238E27FC236}">
                <a16:creationId xmlns:a16="http://schemas.microsoft.com/office/drawing/2014/main" id="{7B7280D6-BAE9-9D3A-E80D-8C2BD19DFDE2}"/>
              </a:ext>
            </a:extLst>
          </p:cNvPr>
          <p:cNvSpPr/>
          <p:nvPr/>
        </p:nvSpPr>
        <p:spPr>
          <a:xfrm>
            <a:off x="5884800" y="1772946"/>
            <a:ext cx="422400" cy="422400"/>
          </a:xfrm>
          <a:prstGeom prst="roundRect">
            <a:avLst>
              <a:gd name="adj" fmla="val 23525"/>
            </a:avLst>
          </a:prstGeom>
          <a:solidFill>
            <a:srgbClr val="10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7357" rtl="1">
              <a:tabLst>
                <a:tab pos="2031949" algn="l"/>
              </a:tabLst>
            </a:pPr>
            <a:endParaRPr lang="en-US" sz="3067" dirty="0">
              <a:latin typeface="Pinar-VF DS1 SemiBold" pitchFamily="2" charset="-78"/>
              <a:cs typeface="Pinar-VF DS1 SemiBold" pitchFamily="2" charset="-78"/>
            </a:endParaRP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BAB90C35-804A-4E73-816F-193A5E256E9E}"/>
              </a:ext>
            </a:extLst>
          </p:cNvPr>
          <p:cNvSpPr/>
          <p:nvPr/>
        </p:nvSpPr>
        <p:spPr>
          <a:xfrm>
            <a:off x="5884800" y="2554844"/>
            <a:ext cx="422400" cy="422400"/>
          </a:xfrm>
          <a:prstGeom prst="roundRect">
            <a:avLst>
              <a:gd name="adj" fmla="val 23525"/>
            </a:avLst>
          </a:prstGeom>
          <a:solidFill>
            <a:srgbClr val="10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7357" rtl="1">
              <a:tabLst>
                <a:tab pos="2031949" algn="l"/>
              </a:tabLst>
            </a:pPr>
            <a:endParaRPr lang="en-US" sz="3067" dirty="0">
              <a:latin typeface="Pinar-VF DS1 SemiBold" pitchFamily="2" charset="-78"/>
              <a:cs typeface="Pinar-VF DS1 SemiBold" pitchFamily="2" charset="-78"/>
            </a:endParaRPr>
          </a:p>
        </p:txBody>
      </p:sp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8AD9A848-9C7C-4077-AEB7-216333A71AC3}"/>
              </a:ext>
            </a:extLst>
          </p:cNvPr>
          <p:cNvSpPr/>
          <p:nvPr/>
        </p:nvSpPr>
        <p:spPr>
          <a:xfrm>
            <a:off x="5882378" y="4902691"/>
            <a:ext cx="422400" cy="422400"/>
          </a:xfrm>
          <a:prstGeom prst="roundRect">
            <a:avLst>
              <a:gd name="adj" fmla="val 23525"/>
            </a:avLst>
          </a:prstGeom>
          <a:solidFill>
            <a:srgbClr val="10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7357" rtl="1">
              <a:tabLst>
                <a:tab pos="2031949" algn="l"/>
              </a:tabLst>
            </a:pPr>
            <a:endParaRPr lang="en-US" sz="3067" dirty="0">
              <a:latin typeface="Pinar-VF DS1 SemiBold" pitchFamily="2" charset="-78"/>
              <a:cs typeface="Pinar-VF DS1 SemiBold" pitchFamily="2" charset="-78"/>
            </a:endParaRPr>
          </a:p>
        </p:txBody>
      </p:sp>
      <p:pic>
        <p:nvPicPr>
          <p:cNvPr id="19" name="Picture 1">
            <a:extLst>
              <a:ext uri="{FF2B5EF4-FFF2-40B4-BE49-F238E27FC236}">
                <a16:creationId xmlns:a16="http://schemas.microsoft.com/office/drawing/2014/main" id="{1E24F6E8-7DD3-4044-AB5D-9969A49C6A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90805" y="571001"/>
            <a:ext cx="590395" cy="291283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7C23826-54CD-457A-AACD-12FFC2876F96}"/>
              </a:ext>
            </a:extLst>
          </p:cNvPr>
          <p:cNvSpPr/>
          <p:nvPr/>
        </p:nvSpPr>
        <p:spPr>
          <a:xfrm>
            <a:off x="257087" y="519455"/>
            <a:ext cx="396000" cy="394376"/>
          </a:xfrm>
          <a:prstGeom prst="roundRect">
            <a:avLst>
              <a:gd name="adj" fmla="val 27613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000" rIns="0" bIns="0" rtlCol="0" anchor="ctr" anchorCtr="1">
            <a:noAutofit/>
          </a:bodyPr>
          <a:lstStyle/>
          <a:p>
            <a:pPr algn="ctr"/>
            <a:fld id="{B7E528F6-FA49-4676-8CA8-9DDE6073A7B4}" type="slidenum">
              <a:rPr lang="fa-IR" sz="1400">
                <a:solidFill>
                  <a:schemeClr val="bg2">
                    <a:lumMod val="25000"/>
                  </a:schemeClr>
                </a:solidFill>
                <a:latin typeface="Pinar-DS2-FD Medium" pitchFamily="2" charset="-78"/>
                <a:cs typeface="Pinar-DS2-FD Medium" pitchFamily="2" charset="-78"/>
              </a:rPr>
              <a:t>6</a:t>
            </a:fld>
            <a:endParaRPr lang="en-US" sz="1400" dirty="0">
              <a:solidFill>
                <a:schemeClr val="bg2">
                  <a:lumMod val="25000"/>
                </a:schemeClr>
              </a:solidFill>
              <a:latin typeface="Pinar-DS2-FD Medium" pitchFamily="2" charset="-78"/>
              <a:cs typeface="Pinar-DS2-FD Medium" pitchFamily="2" charset="-78"/>
            </a:endParaRPr>
          </a:p>
        </p:txBody>
      </p:sp>
      <p:pic>
        <p:nvPicPr>
          <p:cNvPr id="26" name="Picture 1">
            <a:extLst>
              <a:ext uri="{FF2B5EF4-FFF2-40B4-BE49-F238E27FC236}">
                <a16:creationId xmlns:a16="http://schemas.microsoft.com/office/drawing/2014/main" id="{5B148D54-24FA-4A90-96E4-0CBA61670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90805" y="571001"/>
            <a:ext cx="590395" cy="291283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B71B461-E7D2-4C30-8506-68D619383D80}"/>
              </a:ext>
            </a:extLst>
          </p:cNvPr>
          <p:cNvSpPr/>
          <p:nvPr/>
        </p:nvSpPr>
        <p:spPr>
          <a:xfrm>
            <a:off x="257087" y="519455"/>
            <a:ext cx="396000" cy="394376"/>
          </a:xfrm>
          <a:prstGeom prst="roundRect">
            <a:avLst>
              <a:gd name="adj" fmla="val 27613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000" rIns="0" bIns="0" rtlCol="0" anchor="ctr" anchorCtr="1">
            <a:noAutofit/>
          </a:bodyPr>
          <a:lstStyle/>
          <a:p>
            <a:pPr algn="ctr"/>
            <a:fld id="{636F4F1C-3D08-4140-9EC2-F54C2BBB2322}" type="slidenum">
              <a:rPr lang="fa-IR" sz="1400" smtClean="0">
                <a:solidFill>
                  <a:schemeClr val="bg2">
                    <a:lumMod val="25000"/>
                  </a:schemeClr>
                </a:solidFill>
                <a:latin typeface="Pinar-DS2-FD Medium" pitchFamily="2" charset="-78"/>
                <a:cs typeface="Pinar-DS2-FD Medium" pitchFamily="2" charset="-78"/>
              </a:rPr>
              <a:t>6</a:t>
            </a:fld>
            <a:endParaRPr lang="en-US" sz="1400" dirty="0">
              <a:solidFill>
                <a:schemeClr val="bg2">
                  <a:lumMod val="25000"/>
                </a:schemeClr>
              </a:solidFill>
              <a:latin typeface="Pinar-DS2-FD Medium" pitchFamily="2" charset="-78"/>
              <a:cs typeface="Pinar-DS2-FD Medium" pitchFamily="2" charset="-78"/>
            </a:endParaRPr>
          </a:p>
        </p:txBody>
      </p:sp>
      <p:sp>
        <p:nvSpPr>
          <p:cNvPr id="18" name="Google Shape;371;p55">
            <a:extLst>
              <a:ext uri="{FF2B5EF4-FFF2-40B4-BE49-F238E27FC236}">
                <a16:creationId xmlns:a16="http://schemas.microsoft.com/office/drawing/2014/main" id="{02E791FF-24C7-4EC6-8E52-F27955564A7D}"/>
              </a:ext>
            </a:extLst>
          </p:cNvPr>
          <p:cNvSpPr txBox="1">
            <a:spLocks/>
          </p:cNvSpPr>
          <p:nvPr/>
        </p:nvSpPr>
        <p:spPr>
          <a:xfrm>
            <a:off x="6989485" y="1664700"/>
            <a:ext cx="1756309" cy="642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None/>
              <a:defRPr sz="18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2000" b="0" dirty="0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ثبت نام </a:t>
            </a:r>
            <a:endParaRPr lang="en-US" sz="2000" b="0" dirty="0">
              <a:solidFill>
                <a:srgbClr val="FF6D60"/>
              </a:solidFill>
              <a:latin typeface="Pinar-FD Medium" pitchFamily="2" charset="-78"/>
              <a:cs typeface="Pinar-FD Medium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A0AB0CC-76E2-4C1B-B119-BDFCBC51A022}"/>
              </a:ext>
            </a:extLst>
          </p:cNvPr>
          <p:cNvSpPr/>
          <p:nvPr/>
        </p:nvSpPr>
        <p:spPr>
          <a:xfrm>
            <a:off x="3068679" y="646957"/>
            <a:ext cx="6054641" cy="194363"/>
          </a:xfrm>
          <a:prstGeom prst="roundRect">
            <a:avLst/>
          </a:prstGeom>
          <a:solidFill>
            <a:srgbClr val="A3F2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377" rtl="1">
              <a:spcBef>
                <a:spcPts val="1000"/>
              </a:spcBef>
              <a:spcAft>
                <a:spcPts val="700"/>
              </a:spcAft>
              <a:defRPr/>
            </a:pPr>
            <a:r>
              <a:rPr lang="fa-IR" sz="2600" dirty="0">
                <a:solidFill>
                  <a:srgbClr val="44546A">
                    <a:lumMod val="50000"/>
                  </a:srgbClr>
                </a:solidFill>
                <a:latin typeface="Pinar-FD Bold" pitchFamily="2" charset="-78"/>
                <a:ea typeface="Times New Roman" panose="02020603050405020304" pitchFamily="18" charset="0"/>
                <a:cs typeface="Pinar-FD Bold" pitchFamily="2" charset="-78"/>
              </a:rPr>
              <a:t>مسیر برنامه هنر </a:t>
            </a:r>
            <a:r>
              <a:rPr lang="fa-IR" sz="2600" dirty="0" err="1">
                <a:solidFill>
                  <a:srgbClr val="44546A">
                    <a:lumMod val="50000"/>
                  </a:srgbClr>
                </a:solidFill>
                <a:latin typeface="Pinar-FD Bold" pitchFamily="2" charset="-78"/>
                <a:ea typeface="Times New Roman" panose="02020603050405020304" pitchFamily="18" charset="0"/>
                <a:cs typeface="Pinar-FD Bold" pitchFamily="2" charset="-78"/>
              </a:rPr>
              <a:t>والدگری</a:t>
            </a:r>
            <a:r>
              <a:rPr lang="fa-IR" sz="2600" dirty="0">
                <a:solidFill>
                  <a:srgbClr val="44546A">
                    <a:lumMod val="50000"/>
                  </a:srgbClr>
                </a:solidFill>
                <a:latin typeface="Pinar-FD Bold" pitchFamily="2" charset="-78"/>
                <a:ea typeface="Times New Roman" panose="02020603050405020304" pitchFamily="18" charset="0"/>
                <a:cs typeface="Pinar-FD Bold" pitchFamily="2" charset="-78"/>
              </a:rPr>
              <a:t> :حضور کنار کودک </a:t>
            </a:r>
          </a:p>
        </p:txBody>
      </p:sp>
      <p:cxnSp>
        <p:nvCxnSpPr>
          <p:cNvPr id="4" name="Google Shape;378;p55">
            <a:extLst>
              <a:ext uri="{FF2B5EF4-FFF2-40B4-BE49-F238E27FC236}">
                <a16:creationId xmlns:a16="http://schemas.microsoft.com/office/drawing/2014/main" id="{2396B030-410A-7ED4-3270-9833BF333003}"/>
              </a:ext>
            </a:extLst>
          </p:cNvPr>
          <p:cNvCxnSpPr>
            <a:cxnSpLocks/>
          </p:cNvCxnSpPr>
          <p:nvPr/>
        </p:nvCxnSpPr>
        <p:spPr>
          <a:xfrm>
            <a:off x="6298984" y="3550095"/>
            <a:ext cx="779816" cy="0"/>
          </a:xfrm>
          <a:prstGeom prst="straightConnector1">
            <a:avLst/>
          </a:prstGeom>
          <a:noFill/>
          <a:ln w="12700" cap="flat" cmpd="sng">
            <a:solidFill>
              <a:srgbClr val="109E8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FDCF82E8-3AA4-ECEF-5508-99B3C7A79FDD}"/>
              </a:ext>
            </a:extLst>
          </p:cNvPr>
          <p:cNvSpPr/>
          <p:nvPr/>
        </p:nvSpPr>
        <p:spPr>
          <a:xfrm>
            <a:off x="5884800" y="3338895"/>
            <a:ext cx="422400" cy="422400"/>
          </a:xfrm>
          <a:prstGeom prst="roundRect">
            <a:avLst>
              <a:gd name="adj" fmla="val 23525"/>
            </a:avLst>
          </a:prstGeom>
          <a:solidFill>
            <a:srgbClr val="10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7357" rtl="1">
              <a:tabLst>
                <a:tab pos="2031949" algn="l"/>
              </a:tabLst>
            </a:pPr>
            <a:endParaRPr lang="en-US" sz="3067" dirty="0">
              <a:latin typeface="Pinar-VF DS1 SemiBold" pitchFamily="2" charset="-78"/>
              <a:cs typeface="Pinar-VF DS1 SemiBold" pitchFamily="2" charset="-78"/>
            </a:endParaRPr>
          </a:p>
        </p:txBody>
      </p:sp>
      <p:cxnSp>
        <p:nvCxnSpPr>
          <p:cNvPr id="6" name="Google Shape;378;p55">
            <a:extLst>
              <a:ext uri="{FF2B5EF4-FFF2-40B4-BE49-F238E27FC236}">
                <a16:creationId xmlns:a16="http://schemas.microsoft.com/office/drawing/2014/main" id="{01362764-87D9-FEB9-EB89-E4278C565C90}"/>
              </a:ext>
            </a:extLst>
          </p:cNvPr>
          <p:cNvCxnSpPr>
            <a:cxnSpLocks/>
          </p:cNvCxnSpPr>
          <p:nvPr/>
        </p:nvCxnSpPr>
        <p:spPr>
          <a:xfrm>
            <a:off x="5130092" y="4329841"/>
            <a:ext cx="779816" cy="0"/>
          </a:xfrm>
          <a:prstGeom prst="straightConnector1">
            <a:avLst/>
          </a:prstGeom>
          <a:noFill/>
          <a:ln w="12700" cap="flat" cmpd="sng">
            <a:solidFill>
              <a:srgbClr val="109E8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9D94D198-BA47-326D-ACCB-53D12BB935A3}"/>
              </a:ext>
            </a:extLst>
          </p:cNvPr>
          <p:cNvSpPr/>
          <p:nvPr/>
        </p:nvSpPr>
        <p:spPr>
          <a:xfrm>
            <a:off x="5884800" y="4118641"/>
            <a:ext cx="422400" cy="422400"/>
          </a:xfrm>
          <a:prstGeom prst="roundRect">
            <a:avLst>
              <a:gd name="adj" fmla="val 23525"/>
            </a:avLst>
          </a:prstGeom>
          <a:solidFill>
            <a:srgbClr val="10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7357" rtl="1">
              <a:tabLst>
                <a:tab pos="2031949" algn="l"/>
              </a:tabLst>
            </a:pPr>
            <a:endParaRPr lang="en-US" sz="3067" dirty="0">
              <a:latin typeface="Pinar-VF DS1 SemiBold" pitchFamily="2" charset="-78"/>
              <a:cs typeface="Pinar-VF DS1 SemiBold" pitchFamily="2" charset="-78"/>
            </a:endParaRPr>
          </a:p>
        </p:txBody>
      </p:sp>
      <p:cxnSp>
        <p:nvCxnSpPr>
          <p:cNvPr id="8" name="Google Shape;378;p55">
            <a:extLst>
              <a:ext uri="{FF2B5EF4-FFF2-40B4-BE49-F238E27FC236}">
                <a16:creationId xmlns:a16="http://schemas.microsoft.com/office/drawing/2014/main" id="{0E9BB76D-84CA-D515-7E1E-096FB0C885D5}"/>
              </a:ext>
            </a:extLst>
          </p:cNvPr>
          <p:cNvCxnSpPr>
            <a:cxnSpLocks/>
          </p:cNvCxnSpPr>
          <p:nvPr/>
        </p:nvCxnSpPr>
        <p:spPr>
          <a:xfrm>
            <a:off x="5132164" y="5858220"/>
            <a:ext cx="779816" cy="0"/>
          </a:xfrm>
          <a:prstGeom prst="straightConnector1">
            <a:avLst/>
          </a:prstGeom>
          <a:noFill/>
          <a:ln w="12700" cap="flat" cmpd="sng">
            <a:solidFill>
              <a:srgbClr val="109E8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4DACB5E9-1670-EEF2-CF2D-100438325D3D}"/>
              </a:ext>
            </a:extLst>
          </p:cNvPr>
          <p:cNvSpPr/>
          <p:nvPr/>
        </p:nvSpPr>
        <p:spPr>
          <a:xfrm>
            <a:off x="5886872" y="5647020"/>
            <a:ext cx="422400" cy="422400"/>
          </a:xfrm>
          <a:prstGeom prst="roundRect">
            <a:avLst>
              <a:gd name="adj" fmla="val 23525"/>
            </a:avLst>
          </a:prstGeom>
          <a:solidFill>
            <a:srgbClr val="10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7357" rtl="1">
              <a:tabLst>
                <a:tab pos="2031949" algn="l"/>
              </a:tabLst>
            </a:pPr>
            <a:endParaRPr lang="en-US" sz="3067" dirty="0">
              <a:latin typeface="Pinar-VF DS1 SemiBold" pitchFamily="2" charset="-78"/>
              <a:cs typeface="Pinar-VF DS1 SemiBold" pitchFamily="2" charset="-78"/>
            </a:endParaRPr>
          </a:p>
        </p:txBody>
      </p:sp>
      <p:sp>
        <p:nvSpPr>
          <p:cNvPr id="10" name="Google Shape;371;p55">
            <a:extLst>
              <a:ext uri="{FF2B5EF4-FFF2-40B4-BE49-F238E27FC236}">
                <a16:creationId xmlns:a16="http://schemas.microsoft.com/office/drawing/2014/main" id="{4BF3C9CB-4393-16A2-6817-373389D157B3}"/>
              </a:ext>
            </a:extLst>
          </p:cNvPr>
          <p:cNvSpPr txBox="1">
            <a:spLocks/>
          </p:cNvSpPr>
          <p:nvPr/>
        </p:nvSpPr>
        <p:spPr>
          <a:xfrm>
            <a:off x="1708424" y="2446691"/>
            <a:ext cx="3421668" cy="642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None/>
              <a:defRPr sz="18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IQ" sz="2000" b="0" dirty="0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عضویت در گروه</a:t>
            </a:r>
            <a:r>
              <a:rPr lang="fa-IR" sz="2000" b="0" dirty="0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 مجازی </a:t>
            </a:r>
            <a:r>
              <a:rPr lang="ar-IQ" sz="2000" b="0" dirty="0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والدین </a:t>
            </a:r>
            <a:endParaRPr lang="en-US" sz="2000" b="0" dirty="0">
              <a:solidFill>
                <a:srgbClr val="FF6D60"/>
              </a:solidFill>
              <a:latin typeface="Pinar-FD Medium" pitchFamily="2" charset="-78"/>
              <a:cs typeface="Pinar-FD Medium" pitchFamily="2" charset="-78"/>
            </a:endParaRPr>
          </a:p>
        </p:txBody>
      </p:sp>
      <p:sp>
        <p:nvSpPr>
          <p:cNvPr id="11" name="Google Shape;371;p55">
            <a:extLst>
              <a:ext uri="{FF2B5EF4-FFF2-40B4-BE49-F238E27FC236}">
                <a16:creationId xmlns:a16="http://schemas.microsoft.com/office/drawing/2014/main" id="{A8729E97-0D72-F8BA-1DA7-FDA6EFE074C5}"/>
              </a:ext>
            </a:extLst>
          </p:cNvPr>
          <p:cNvSpPr txBox="1">
            <a:spLocks/>
          </p:cNvSpPr>
          <p:nvPr/>
        </p:nvSpPr>
        <p:spPr>
          <a:xfrm>
            <a:off x="7078800" y="3227377"/>
            <a:ext cx="2724678" cy="642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None/>
              <a:defRPr sz="18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IQ" sz="2000" b="0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جلسات اموزشی گروهی </a:t>
            </a:r>
            <a:endParaRPr lang="en-US" sz="2000" b="0" dirty="0">
              <a:solidFill>
                <a:srgbClr val="FF6D60"/>
              </a:solidFill>
              <a:latin typeface="Pinar-FD Medium" pitchFamily="2" charset="-78"/>
              <a:cs typeface="Pinar-FD Medium" pitchFamily="2" charset="-78"/>
            </a:endParaRPr>
          </a:p>
        </p:txBody>
      </p:sp>
      <p:sp>
        <p:nvSpPr>
          <p:cNvPr id="12" name="Google Shape;371;p55">
            <a:extLst>
              <a:ext uri="{FF2B5EF4-FFF2-40B4-BE49-F238E27FC236}">
                <a16:creationId xmlns:a16="http://schemas.microsoft.com/office/drawing/2014/main" id="{61C7B107-8E18-282A-B4DF-51B221E90A62}"/>
              </a:ext>
            </a:extLst>
          </p:cNvPr>
          <p:cNvSpPr txBox="1">
            <a:spLocks/>
          </p:cNvSpPr>
          <p:nvPr/>
        </p:nvSpPr>
        <p:spPr>
          <a:xfrm>
            <a:off x="1259596" y="5505397"/>
            <a:ext cx="3870495" cy="70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None/>
              <a:defRPr sz="18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2000" b="0" dirty="0" err="1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پادکست</a:t>
            </a:r>
            <a:r>
              <a:rPr lang="fa-IR" sz="2000" b="0" dirty="0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 های روزانه ذهن آگاهی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>
          <a:extLst>
            <a:ext uri="{FF2B5EF4-FFF2-40B4-BE49-F238E27FC236}">
              <a16:creationId xmlns:a16="http://schemas.microsoft.com/office/drawing/2014/main" id="{6F6005A4-1FFD-5682-936C-1C77B1BD8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">
            <a:extLst>
              <a:ext uri="{FF2B5EF4-FFF2-40B4-BE49-F238E27FC236}">
                <a16:creationId xmlns:a16="http://schemas.microsoft.com/office/drawing/2014/main" id="{EDA6EC6C-284C-750D-4E22-AFF8E9127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90805" y="571001"/>
            <a:ext cx="590395" cy="291283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41A09C8-DA73-D41E-AC54-D81EF9D21D6C}"/>
              </a:ext>
            </a:extLst>
          </p:cNvPr>
          <p:cNvSpPr/>
          <p:nvPr/>
        </p:nvSpPr>
        <p:spPr>
          <a:xfrm>
            <a:off x="257087" y="519455"/>
            <a:ext cx="396000" cy="394376"/>
          </a:xfrm>
          <a:prstGeom prst="roundRect">
            <a:avLst>
              <a:gd name="adj" fmla="val 27613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000" rIns="0" bIns="0" rtlCol="0" anchor="ctr" anchorCtr="1">
            <a:noAutofit/>
          </a:bodyPr>
          <a:lstStyle/>
          <a:p>
            <a:pPr algn="ctr"/>
            <a:fld id="{55A67F07-B581-44BA-A8C3-5C30067B683C}" type="slidenum">
              <a:rPr lang="fa-IR" sz="1400" smtClean="0">
                <a:solidFill>
                  <a:schemeClr val="bg2">
                    <a:lumMod val="25000"/>
                  </a:schemeClr>
                </a:solidFill>
                <a:latin typeface="Pinar-DS2-FD Medium" pitchFamily="2" charset="-78"/>
                <a:cs typeface="Pinar-DS2-FD Medium" pitchFamily="2" charset="-78"/>
              </a:rPr>
              <a:t>7</a:t>
            </a:fld>
            <a:endParaRPr lang="en-US" sz="1400" dirty="0">
              <a:solidFill>
                <a:schemeClr val="bg2">
                  <a:lumMod val="25000"/>
                </a:schemeClr>
              </a:solidFill>
              <a:latin typeface="Pinar-DS2-FD Medium" pitchFamily="2" charset="-78"/>
              <a:cs typeface="Pinar-DS2-FD Medium" pitchFamily="2" charset="-78"/>
            </a:endParaRPr>
          </a:p>
        </p:txBody>
      </p:sp>
      <p:sp>
        <p:nvSpPr>
          <p:cNvPr id="10" name="Google Shape;422;p57">
            <a:extLst>
              <a:ext uri="{FF2B5EF4-FFF2-40B4-BE49-F238E27FC236}">
                <a16:creationId xmlns:a16="http://schemas.microsoft.com/office/drawing/2014/main" id="{D364544E-49D9-0D61-025F-A20670D8EE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7087" y="1742397"/>
            <a:ext cx="6974356" cy="406559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lvl="1" indent="0" algn="justLow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accent5"/>
              </a:buClr>
              <a:buSzPct val="85000"/>
              <a:buNone/>
            </a:pP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رویکرد این دوره بر پایه ذهن آگاهی (</a:t>
            </a:r>
            <a:r>
              <a:rPr lang="en-GB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mindfulness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)</a:t>
            </a:r>
            <a:r>
              <a:rPr lang="en-GB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، 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تأمل والدین بر الگوهای رفتاری خود (</a:t>
            </a:r>
            <a:r>
              <a:rPr lang="en-GB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reflectiveness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)</a:t>
            </a:r>
            <a:r>
              <a:rPr lang="en-GB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، 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و ایجاد ارتباط </a:t>
            </a:r>
            <a:r>
              <a:rPr lang="fa-IR" sz="1800" dirty="0" err="1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احترام‌آمیز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 با کودک است. تمرکز اصلی نه بر تغییر مستقیم کودک، بلکه بر رشد و تغییر نگاه والد است که به صورت طبیعی منجر به تغییر رفتار کودک </a:t>
            </a:r>
            <a:r>
              <a:rPr lang="fa-IR" sz="1800" dirty="0" err="1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می‌شود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. در این مدل با تاکید بر </a:t>
            </a:r>
            <a:r>
              <a:rPr lang="fa-IR" sz="1800" dirty="0" err="1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روایتگری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 (</a:t>
            </a:r>
            <a:r>
              <a:rPr lang="en-GB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narratives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)</a:t>
            </a:r>
            <a:r>
              <a:rPr lang="en-GB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 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و تکیه بر نقاط قوت والدین و نگاه مبتنی بر شفقت (</a:t>
            </a:r>
            <a:r>
              <a:rPr lang="en-GB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self compassion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)</a:t>
            </a:r>
            <a:r>
              <a:rPr lang="en-GB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، </a:t>
            </a:r>
            <a:r>
              <a:rPr lang="fa-IR" sz="1800" dirty="0">
                <a:solidFill>
                  <a:srgbClr val="323232"/>
                </a:solidFill>
                <a:latin typeface="Pinar-FD Medium" pitchFamily="2" charset="-78"/>
                <a:cs typeface="Pinar-FD Medium" pitchFamily="2" charset="-78"/>
                <a:sym typeface="Oswald"/>
              </a:rPr>
              <a:t>افراد تعامل تازه ای را در ارتباط با خود و فرزندشان تجربه می کنند.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6497916-11EE-F5E5-3654-E1333C6615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749699" y="1344440"/>
            <a:ext cx="4762500" cy="47625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0F338D-B325-CB7F-73A7-64E1743A1311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1483360" y="751060"/>
            <a:ext cx="83449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94AE1C-9E74-5B9C-3C77-67E0D6F8A681}"/>
              </a:ext>
            </a:extLst>
          </p:cNvPr>
          <p:cNvSpPr/>
          <p:nvPr/>
        </p:nvSpPr>
        <p:spPr>
          <a:xfrm>
            <a:off x="9828325" y="639836"/>
            <a:ext cx="1745038" cy="222448"/>
          </a:xfrm>
          <a:prstGeom prst="roundRect">
            <a:avLst/>
          </a:prstGeom>
          <a:solidFill>
            <a:srgbClr val="A3F2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377" rtl="1">
              <a:spcBef>
                <a:spcPts val="1000"/>
              </a:spcBef>
              <a:spcAft>
                <a:spcPts val="700"/>
              </a:spcAft>
              <a:defRPr/>
            </a:pPr>
            <a:r>
              <a:rPr lang="fa-IR" sz="2600" dirty="0">
                <a:solidFill>
                  <a:srgbClr val="44546A">
                    <a:lumMod val="50000"/>
                  </a:srgbClr>
                </a:solidFill>
                <a:latin typeface="Pinar-FD Bold" pitchFamily="2" charset="-78"/>
                <a:ea typeface="Times New Roman" panose="02020603050405020304" pitchFamily="18" charset="0"/>
                <a:cs typeface="Pinar-FD Bold" pitchFamily="2" charset="-78"/>
              </a:rPr>
              <a:t>رویکرد دوره</a:t>
            </a:r>
          </a:p>
        </p:txBody>
      </p:sp>
    </p:spTree>
    <p:extLst>
      <p:ext uri="{BB962C8B-B14F-4D97-AF65-F5344CB8AC3E}">
        <p14:creationId xmlns:p14="http://schemas.microsoft.com/office/powerpoint/2010/main" val="242077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B738D-F745-CE6A-F0D5-004A19AB1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">
            <a:extLst>
              <a:ext uri="{FF2B5EF4-FFF2-40B4-BE49-F238E27FC236}">
                <a16:creationId xmlns:a16="http://schemas.microsoft.com/office/drawing/2014/main" id="{EB9D1845-11D6-C18D-7A46-5F4F9299BB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0805" y="571001"/>
            <a:ext cx="590395" cy="291283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0381CF5-4D7A-1C9B-F887-6463F5DD3365}"/>
              </a:ext>
            </a:extLst>
          </p:cNvPr>
          <p:cNvSpPr/>
          <p:nvPr/>
        </p:nvSpPr>
        <p:spPr>
          <a:xfrm>
            <a:off x="257087" y="519455"/>
            <a:ext cx="396000" cy="394376"/>
          </a:xfrm>
          <a:prstGeom prst="roundRect">
            <a:avLst>
              <a:gd name="adj" fmla="val 27613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000" rIns="0" bIns="0" rtlCol="0" anchor="ctr" anchorCtr="1">
            <a:noAutofit/>
          </a:bodyPr>
          <a:lstStyle/>
          <a:p>
            <a:pPr algn="ctr"/>
            <a:fld id="{AC00EEF5-1CFB-4CD3-BAA4-C8515EAD8663}" type="slidenum">
              <a:rPr lang="fa-IR" sz="1400" smtClean="0">
                <a:solidFill>
                  <a:schemeClr val="bg2">
                    <a:lumMod val="25000"/>
                  </a:schemeClr>
                </a:solidFill>
                <a:latin typeface="Pinar-DS2-FD Medium" pitchFamily="2" charset="-78"/>
                <a:cs typeface="Pinar-DS2-FD Medium" pitchFamily="2" charset="-78"/>
              </a:rPr>
              <a:t>8</a:t>
            </a:fld>
            <a:endParaRPr lang="en-US" sz="1400" dirty="0">
              <a:solidFill>
                <a:schemeClr val="bg2">
                  <a:lumMod val="25000"/>
                </a:schemeClr>
              </a:solidFill>
              <a:latin typeface="Pinar-DS2-FD Medium" pitchFamily="2" charset="-78"/>
              <a:cs typeface="Pinar-DS2-FD Medium" pitchFamily="2" charset="-78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856651-C530-6E10-6E3D-E21412F227AF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1483360" y="736871"/>
            <a:ext cx="78407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59651E3-1220-7D25-6E67-23EABA432F8C}"/>
              </a:ext>
            </a:extLst>
          </p:cNvPr>
          <p:cNvSpPr/>
          <p:nvPr/>
        </p:nvSpPr>
        <p:spPr>
          <a:xfrm>
            <a:off x="9324084" y="625647"/>
            <a:ext cx="2249279" cy="222448"/>
          </a:xfrm>
          <a:prstGeom prst="roundRect">
            <a:avLst/>
          </a:prstGeom>
          <a:solidFill>
            <a:srgbClr val="A3F2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377" rtl="1">
              <a:spcBef>
                <a:spcPts val="1000"/>
              </a:spcBef>
              <a:spcAft>
                <a:spcPts val="700"/>
              </a:spcAft>
              <a:defRPr/>
            </a:pPr>
            <a:r>
              <a:rPr lang="fa-IR" sz="2600" dirty="0">
                <a:solidFill>
                  <a:srgbClr val="44546A">
                    <a:lumMod val="50000"/>
                  </a:srgbClr>
                </a:solidFill>
                <a:latin typeface="Pinar-FD Bold" pitchFamily="2" charset="-78"/>
                <a:ea typeface="Times New Roman" panose="02020603050405020304" pitchFamily="18" charset="0"/>
                <a:cs typeface="Pinar-FD Bold" pitchFamily="2" charset="-78"/>
              </a:rPr>
              <a:t>مخاطبین دوره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5888296-A1D8-AFC1-2FCD-E4D609E9B2F7}"/>
              </a:ext>
            </a:extLst>
          </p:cNvPr>
          <p:cNvGrpSpPr/>
          <p:nvPr/>
        </p:nvGrpSpPr>
        <p:grpSpPr>
          <a:xfrm>
            <a:off x="2859242" y="2312183"/>
            <a:ext cx="6473515" cy="2023841"/>
            <a:chOff x="7149301" y="1972141"/>
            <a:chExt cx="4562374" cy="1248418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39B29758-690A-04CD-75D5-094ADAF9BD8F}"/>
                </a:ext>
              </a:extLst>
            </p:cNvPr>
            <p:cNvSpPr/>
            <p:nvPr/>
          </p:nvSpPr>
          <p:spPr>
            <a:xfrm>
              <a:off x="7149301" y="1972142"/>
              <a:ext cx="4562374" cy="1248417"/>
            </a:xfrm>
            <a:prstGeom prst="roundRect">
              <a:avLst/>
            </a:prstGeom>
            <a:solidFill>
              <a:srgbClr val="A3F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inar-FD Medium" pitchFamily="2" charset="-78"/>
                <a:cs typeface="Pinar-FD Medium" pitchFamily="2" charset="-78"/>
              </a:endParaRPr>
            </a:p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IQ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همه </a:t>
              </a:r>
              <a:r>
                <a:rPr kumimoji="0" lang="ar-IQ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والدین</a:t>
              </a:r>
              <a:r>
                <a:rPr kumimoji="0" lang="ar-IQ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و </a:t>
              </a:r>
              <a:r>
                <a:rPr kumimoji="0" lang="ar-IQ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مراقبین</a:t>
              </a:r>
              <a:r>
                <a:rPr kumimoji="0" lang="ar-IQ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و </a:t>
              </a:r>
              <a:r>
                <a:rPr kumimoji="0" lang="ar-IQ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مربیان</a:t>
              </a:r>
              <a:r>
                <a:rPr kumimoji="0" lang="ar-IQ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</a:t>
              </a:r>
              <a:r>
                <a:rPr kumimoji="0" lang="ar-IQ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کودک</a:t>
              </a:r>
              <a:r>
                <a:rPr kumimoji="0" lang="ar-IQ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(</a:t>
              </a:r>
              <a:r>
                <a:rPr kumimoji="0" lang="ar-IQ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خردسالی</a:t>
              </a:r>
              <a:r>
                <a:rPr kumimoji="0" lang="ar-IQ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تا قبل از 8 </a:t>
              </a:r>
              <a:r>
                <a:rPr kumimoji="0" lang="ar-IQ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سالگی</a:t>
              </a:r>
              <a:r>
                <a:rPr kumimoji="0" lang="ar-IQ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) </a:t>
              </a:r>
              <a:r>
                <a:rPr kumimoji="0" lang="ar-IQ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می</a:t>
              </a:r>
              <a:r>
                <a:rPr kumimoji="0" lang="ar-IQ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</a:t>
              </a:r>
              <a:r>
                <a:rPr kumimoji="0" lang="ar-IQ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توانند</a:t>
              </a:r>
              <a:r>
                <a:rPr kumimoji="0" lang="ar-IQ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مخاطب </a:t>
              </a:r>
              <a:r>
                <a:rPr kumimoji="0" lang="ar-IQ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این</a:t>
              </a:r>
              <a:r>
                <a:rPr kumimoji="0" lang="ar-IQ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دوره </a:t>
              </a:r>
              <a:r>
                <a:rPr kumimoji="0" lang="ar-IQ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باشند</a:t>
              </a:r>
              <a:r>
                <a:rPr kumimoji="0" lang="ar-IQ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. </a:t>
              </a:r>
              <a:r>
                <a:rPr kumimoji="0" lang="ar-IQ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پیش‌نیاز</a:t>
              </a:r>
              <a:r>
                <a:rPr kumimoji="0" lang="ar-IQ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</a:t>
              </a:r>
              <a:r>
                <a:rPr kumimoji="0" lang="ar-IQ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خاصی</a:t>
              </a:r>
              <a:r>
                <a:rPr kumimoji="0" lang="ar-IQ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لازم </a:t>
              </a:r>
              <a:r>
                <a:rPr kumimoji="0" lang="ar-IQ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نیست</a:t>
              </a:r>
              <a:r>
                <a:rPr kumimoji="0" lang="ar-IQ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، فقط </a:t>
              </a:r>
              <a:r>
                <a:rPr kumimoji="0" lang="ar-IQ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کافی</a:t>
              </a:r>
              <a:r>
                <a:rPr kumimoji="0" lang="ar-IQ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‌است </a:t>
              </a:r>
              <a:r>
                <a:rPr kumimoji="0" lang="ar-IQ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انگیزه</a:t>
              </a:r>
              <a:r>
                <a:rPr kumimoji="0" lang="ar-IQ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</a:t>
              </a:r>
              <a:r>
                <a:rPr kumimoji="0" lang="ar-IQ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برای</a:t>
              </a:r>
              <a:r>
                <a:rPr kumimoji="0" lang="ar-IQ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</a:t>
              </a:r>
              <a:r>
                <a:rPr kumimoji="0" lang="ar-IQ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یادگیری</a:t>
              </a:r>
              <a:r>
                <a:rPr kumimoji="0" lang="ar-IQ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و </a:t>
              </a:r>
              <a:r>
                <a:rPr kumimoji="0" lang="ar-IQ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تغییر</a:t>
              </a:r>
              <a:r>
                <a:rPr kumimoji="0" lang="ar-IQ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 داشته </a:t>
              </a:r>
              <a:r>
                <a:rPr kumimoji="0" lang="ar-IQ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باشید</a:t>
              </a:r>
              <a:r>
                <a:rPr kumimoji="0" lang="ar-IQ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inar-FD Medium" pitchFamily="2" charset="-78"/>
                  <a:cs typeface="Pinar-FD Medium" pitchFamily="2" charset="-78"/>
                </a:rPr>
                <a:t>.</a:t>
              </a:r>
              <a:endParaRPr kumimoji="0" lang="fa-IR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Pinar-FD Medium" pitchFamily="2" charset="-78"/>
                <a:cs typeface="Pinar-FD Medium" pitchFamily="2" charset="-78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66D6C9B6-76E8-E791-D7B1-FD13AB5FD699}"/>
                </a:ext>
              </a:extLst>
            </p:cNvPr>
            <p:cNvSpPr/>
            <p:nvPr/>
          </p:nvSpPr>
          <p:spPr>
            <a:xfrm>
              <a:off x="7149301" y="1972141"/>
              <a:ext cx="4562374" cy="305904"/>
            </a:xfrm>
            <a:prstGeom prst="roundRect">
              <a:avLst>
                <a:gd name="adj" fmla="val 26969"/>
              </a:avLst>
            </a:prstGeom>
            <a:solidFill>
              <a:srgbClr val="FF6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1" eaLnBrk="1" fontAlgn="auto" latinLnBrk="0" hangingPunct="1">
                <a:lnSpc>
                  <a:spcPct val="12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inar-FD Medium" pitchFamily="2" charset="-78"/>
                <a:cs typeface="Pinar-FD Medium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755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1512;p93">
            <a:extLst>
              <a:ext uri="{FF2B5EF4-FFF2-40B4-BE49-F238E27FC236}">
                <a16:creationId xmlns:a16="http://schemas.microsoft.com/office/drawing/2014/main" id="{4BD9167A-4B59-1F4D-BF1F-1C96E9F63E4A}"/>
              </a:ext>
            </a:extLst>
          </p:cNvPr>
          <p:cNvSpPr/>
          <p:nvPr/>
        </p:nvSpPr>
        <p:spPr>
          <a:xfrm>
            <a:off x="4416898" y="4118749"/>
            <a:ext cx="1082800" cy="1082800"/>
          </a:xfrm>
          <a:prstGeom prst="ellipse">
            <a:avLst/>
          </a:prstGeom>
          <a:solidFill>
            <a:srgbClr val="109E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algn="r" defTabSz="457200" rtl="1" eaLnBrk="1" latinLnBrk="0" hangingPunct="1"/>
            <a:endParaRPr sz="2400"/>
          </a:p>
        </p:txBody>
      </p:sp>
      <p:sp>
        <p:nvSpPr>
          <p:cNvPr id="1512" name="Google Shape;1512;p93"/>
          <p:cNvSpPr/>
          <p:nvPr/>
        </p:nvSpPr>
        <p:spPr>
          <a:xfrm>
            <a:off x="4416898" y="2108200"/>
            <a:ext cx="1082800" cy="1082800"/>
          </a:xfrm>
          <a:prstGeom prst="ellipse">
            <a:avLst/>
          </a:prstGeom>
          <a:solidFill>
            <a:srgbClr val="109E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algn="r" defTabSz="457200" rtl="1" eaLnBrk="1" latinLnBrk="0" hangingPunct="1"/>
            <a:endParaRPr sz="2400"/>
          </a:p>
        </p:txBody>
      </p:sp>
      <p:sp>
        <p:nvSpPr>
          <p:cNvPr id="1513" name="Google Shape;1513;p93"/>
          <p:cNvSpPr/>
          <p:nvPr/>
        </p:nvSpPr>
        <p:spPr>
          <a:xfrm>
            <a:off x="6723041" y="2108212"/>
            <a:ext cx="1082800" cy="1082800"/>
          </a:xfrm>
          <a:prstGeom prst="ellipse">
            <a:avLst/>
          </a:prstGeom>
          <a:solidFill>
            <a:srgbClr val="109E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14" name="Google Shape;1514;p93"/>
          <p:cNvSpPr/>
          <p:nvPr/>
        </p:nvSpPr>
        <p:spPr>
          <a:xfrm>
            <a:off x="6715425" y="4118749"/>
            <a:ext cx="1082800" cy="1082800"/>
          </a:xfrm>
          <a:prstGeom prst="ellipse">
            <a:avLst/>
          </a:prstGeom>
          <a:solidFill>
            <a:srgbClr val="109E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algn="r" defTabSz="457200" rtl="1" eaLnBrk="1" latinLnBrk="0" hangingPunct="1"/>
            <a:endParaRPr sz="2400" dirty="0"/>
          </a:p>
        </p:txBody>
      </p:sp>
      <p:cxnSp>
        <p:nvCxnSpPr>
          <p:cNvPr id="1523" name="Google Shape;1523;p93"/>
          <p:cNvCxnSpPr>
            <a:cxnSpLocks/>
            <a:stCxn id="1512" idx="6"/>
            <a:endCxn id="1513" idx="2"/>
          </p:cNvCxnSpPr>
          <p:nvPr/>
        </p:nvCxnSpPr>
        <p:spPr>
          <a:xfrm>
            <a:off x="5499698" y="2649600"/>
            <a:ext cx="1223343" cy="12"/>
          </a:xfrm>
          <a:prstGeom prst="straightConnector1">
            <a:avLst/>
          </a:prstGeom>
          <a:noFill/>
          <a:ln w="12700" cap="flat" cmpd="sng">
            <a:solidFill>
              <a:srgbClr val="01C5A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4" name="Google Shape;1524;p93"/>
          <p:cNvCxnSpPr>
            <a:cxnSpLocks/>
            <a:stCxn id="75" idx="6"/>
            <a:endCxn id="1514" idx="2"/>
          </p:cNvCxnSpPr>
          <p:nvPr/>
        </p:nvCxnSpPr>
        <p:spPr>
          <a:xfrm>
            <a:off x="5499698" y="4660149"/>
            <a:ext cx="1215727" cy="0"/>
          </a:xfrm>
          <a:prstGeom prst="straightConnector1">
            <a:avLst/>
          </a:prstGeom>
          <a:noFill/>
          <a:ln w="12700" cap="flat" cmpd="sng">
            <a:solidFill>
              <a:srgbClr val="01C5A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5" name="Google Shape;1525;p93"/>
          <p:cNvCxnSpPr>
            <a:cxnSpLocks/>
            <a:stCxn id="75" idx="0"/>
            <a:endCxn id="1512" idx="4"/>
          </p:cNvCxnSpPr>
          <p:nvPr/>
        </p:nvCxnSpPr>
        <p:spPr>
          <a:xfrm flipV="1">
            <a:off x="4958298" y="3191000"/>
            <a:ext cx="0" cy="927749"/>
          </a:xfrm>
          <a:prstGeom prst="straightConnector1">
            <a:avLst/>
          </a:prstGeom>
          <a:noFill/>
          <a:ln w="12700" cap="flat" cmpd="sng">
            <a:solidFill>
              <a:srgbClr val="01C5A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6" name="Google Shape;1526;p93"/>
          <p:cNvCxnSpPr/>
          <p:nvPr/>
        </p:nvCxnSpPr>
        <p:spPr>
          <a:xfrm rot="10800000" flipH="1">
            <a:off x="7261225" y="3191149"/>
            <a:ext cx="6400" cy="927600"/>
          </a:xfrm>
          <a:prstGeom prst="straightConnector1">
            <a:avLst/>
          </a:prstGeom>
          <a:noFill/>
          <a:ln w="12700" cap="flat" cmpd="sng">
            <a:solidFill>
              <a:srgbClr val="01C5A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F1C190F-E45A-4BC4-9993-E38D8F935D15}"/>
              </a:ext>
            </a:extLst>
          </p:cNvPr>
          <p:cNvCxnSpPr>
            <a:cxnSpLocks/>
            <a:stCxn id="53" idx="1"/>
          </p:cNvCxnSpPr>
          <p:nvPr/>
        </p:nvCxnSpPr>
        <p:spPr>
          <a:xfrm flipH="1" flipV="1">
            <a:off x="1483362" y="736871"/>
            <a:ext cx="4168220" cy="595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1">
            <a:extLst>
              <a:ext uri="{FF2B5EF4-FFF2-40B4-BE49-F238E27FC236}">
                <a16:creationId xmlns:a16="http://schemas.microsoft.com/office/drawing/2014/main" id="{6F31D25E-BADC-43B9-B37C-FAA3D6F91B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90805" y="571001"/>
            <a:ext cx="590395" cy="291283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DAC3914-B358-47B5-96A9-E4D22D144C91}"/>
              </a:ext>
            </a:extLst>
          </p:cNvPr>
          <p:cNvSpPr/>
          <p:nvPr/>
        </p:nvSpPr>
        <p:spPr>
          <a:xfrm>
            <a:off x="257087" y="519455"/>
            <a:ext cx="396000" cy="394376"/>
          </a:xfrm>
          <a:prstGeom prst="roundRect">
            <a:avLst>
              <a:gd name="adj" fmla="val 27613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000" rIns="0" bIns="0" rtlCol="0" anchor="ctr" anchorCtr="1">
            <a:noAutofit/>
          </a:bodyPr>
          <a:lstStyle/>
          <a:p>
            <a:pPr algn="ctr"/>
            <a:fld id="{F56A4329-E85A-4B8E-B93A-537BA1E856DE}" type="slidenum">
              <a:rPr lang="fa-IR" sz="1400" smtClean="0">
                <a:solidFill>
                  <a:schemeClr val="bg2">
                    <a:lumMod val="25000"/>
                  </a:schemeClr>
                </a:solidFill>
                <a:latin typeface="Pinar-DS2-FD Medium" pitchFamily="2" charset="-78"/>
                <a:cs typeface="Pinar-DS2-FD Medium" pitchFamily="2" charset="-78"/>
              </a:rPr>
              <a:t>9</a:t>
            </a:fld>
            <a:endParaRPr lang="en-US" sz="1400" dirty="0">
              <a:solidFill>
                <a:schemeClr val="bg2">
                  <a:lumMod val="25000"/>
                </a:schemeClr>
              </a:solidFill>
              <a:latin typeface="Pinar-DS2-FD Medium" pitchFamily="2" charset="-78"/>
              <a:cs typeface="Pinar-DS2-FD Medium" pitchFamily="2" charset="-78"/>
            </a:endParaRPr>
          </a:p>
        </p:txBody>
      </p:sp>
      <p:sp>
        <p:nvSpPr>
          <p:cNvPr id="29" name="Google Shape;371;p55">
            <a:extLst>
              <a:ext uri="{FF2B5EF4-FFF2-40B4-BE49-F238E27FC236}">
                <a16:creationId xmlns:a16="http://schemas.microsoft.com/office/drawing/2014/main" id="{F942FFB3-66A1-41EE-B344-FFA02F78315D}"/>
              </a:ext>
            </a:extLst>
          </p:cNvPr>
          <p:cNvSpPr txBox="1">
            <a:spLocks/>
          </p:cNvSpPr>
          <p:nvPr/>
        </p:nvSpPr>
        <p:spPr>
          <a:xfrm>
            <a:off x="635266" y="4291261"/>
            <a:ext cx="3410913" cy="67586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2000" dirty="0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رابطه </a:t>
            </a:r>
            <a:r>
              <a:rPr lang="fa-IR" sz="2000" dirty="0" err="1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گرم‌تر</a:t>
            </a:r>
            <a:r>
              <a:rPr lang="fa-IR" sz="2000" dirty="0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 و </a:t>
            </a:r>
            <a:r>
              <a:rPr lang="fa-IR" sz="2000" dirty="0" err="1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صمیمی‌تر</a:t>
            </a:r>
            <a:r>
              <a:rPr lang="fa-IR" sz="2000" dirty="0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 با فرزند</a:t>
            </a:r>
            <a:endParaRPr lang="fa-IR" sz="1867" dirty="0">
              <a:solidFill>
                <a:srgbClr val="01C5A5"/>
              </a:solidFill>
              <a:latin typeface="Pinar-FD Medium" pitchFamily="2" charset="-78"/>
              <a:cs typeface="Pinar-FD Medium" pitchFamily="2" charset="-78"/>
            </a:endParaRPr>
          </a:p>
        </p:txBody>
      </p:sp>
      <p:sp>
        <p:nvSpPr>
          <p:cNvPr id="32" name="Google Shape;371;p55">
            <a:extLst>
              <a:ext uri="{FF2B5EF4-FFF2-40B4-BE49-F238E27FC236}">
                <a16:creationId xmlns:a16="http://schemas.microsoft.com/office/drawing/2014/main" id="{FD530754-139A-8447-BC7A-3EAB67B8738C}"/>
              </a:ext>
            </a:extLst>
          </p:cNvPr>
          <p:cNvSpPr txBox="1">
            <a:spLocks/>
          </p:cNvSpPr>
          <p:nvPr/>
        </p:nvSpPr>
        <p:spPr>
          <a:xfrm>
            <a:off x="8128002" y="4324952"/>
            <a:ext cx="3592956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2000" dirty="0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بهبود </a:t>
            </a:r>
            <a:r>
              <a:rPr lang="fa-IR" sz="2000" dirty="0" err="1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مهارت‌های</a:t>
            </a:r>
            <a:r>
              <a:rPr lang="fa-IR" sz="2000" dirty="0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 گوش دادن و ارتباط مؤثر</a:t>
            </a:r>
            <a:endParaRPr lang="fa-IR" sz="1867" dirty="0">
              <a:solidFill>
                <a:srgbClr val="01C5A5"/>
              </a:solidFill>
              <a:latin typeface="Pinar-FD Medium" pitchFamily="2" charset="-78"/>
              <a:cs typeface="Pinar-FD Medium" pitchFamily="2" charset="-78"/>
            </a:endParaRPr>
          </a:p>
        </p:txBody>
      </p:sp>
      <p:sp>
        <p:nvSpPr>
          <p:cNvPr id="33" name="Google Shape;371;p55">
            <a:extLst>
              <a:ext uri="{FF2B5EF4-FFF2-40B4-BE49-F238E27FC236}">
                <a16:creationId xmlns:a16="http://schemas.microsoft.com/office/drawing/2014/main" id="{42271439-D714-6545-A93D-FDA17C88B0A5}"/>
              </a:ext>
            </a:extLst>
          </p:cNvPr>
          <p:cNvSpPr txBox="1">
            <a:spLocks/>
          </p:cNvSpPr>
          <p:nvPr/>
        </p:nvSpPr>
        <p:spPr>
          <a:xfrm>
            <a:off x="8199288" y="2211745"/>
            <a:ext cx="3517013" cy="103792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2000" dirty="0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آرامش بیشتر در خانه و محیط های ارتباطی کودک </a:t>
            </a:r>
            <a:endParaRPr lang="fa-IR" sz="1600" dirty="0">
              <a:solidFill>
                <a:srgbClr val="01C5A5"/>
              </a:solidFill>
              <a:latin typeface="Pinar-FD Medium" pitchFamily="2" charset="-78"/>
              <a:cs typeface="Pinar-FD Medium" pitchFamily="2" charset="-78"/>
            </a:endParaRPr>
          </a:p>
        </p:txBody>
      </p:sp>
      <p:sp>
        <p:nvSpPr>
          <p:cNvPr id="34" name="Google Shape;371;p55">
            <a:extLst>
              <a:ext uri="{FF2B5EF4-FFF2-40B4-BE49-F238E27FC236}">
                <a16:creationId xmlns:a16="http://schemas.microsoft.com/office/drawing/2014/main" id="{8CA3DC3F-308E-F647-80F5-0B0B23B9262C}"/>
              </a:ext>
            </a:extLst>
          </p:cNvPr>
          <p:cNvSpPr txBox="1">
            <a:spLocks/>
          </p:cNvSpPr>
          <p:nvPr/>
        </p:nvSpPr>
        <p:spPr>
          <a:xfrm>
            <a:off x="360740" y="2312150"/>
            <a:ext cx="3685439" cy="67586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2000" dirty="0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کاهش </a:t>
            </a:r>
            <a:r>
              <a:rPr lang="fa-IR" sz="2000" dirty="0" err="1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تنش‌ها</a:t>
            </a:r>
            <a:r>
              <a:rPr lang="fa-IR" sz="2000" dirty="0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 و </a:t>
            </a:r>
            <a:r>
              <a:rPr lang="fa-IR" sz="2000" dirty="0" err="1">
                <a:solidFill>
                  <a:srgbClr val="FF6D60"/>
                </a:solidFill>
                <a:latin typeface="Pinar-FD Medium" pitchFamily="2" charset="-78"/>
                <a:cs typeface="Pinar-FD Medium" pitchFamily="2" charset="-78"/>
              </a:rPr>
              <a:t>مشاجره‌ها</a:t>
            </a:r>
            <a:endParaRPr lang="fa-IR" sz="1867" dirty="0">
              <a:solidFill>
                <a:srgbClr val="01C5A5"/>
              </a:solidFill>
              <a:latin typeface="Pinar-FD Medium" pitchFamily="2" charset="-78"/>
              <a:cs typeface="Pinar-FD Medium" pitchFamily="2" charset="-78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2FB9249-8011-2D41-89CE-07D9B59CB133}"/>
              </a:ext>
            </a:extLst>
          </p:cNvPr>
          <p:cNvGrpSpPr>
            <a:grpSpLocks noChangeAspect="1"/>
          </p:cNvGrpSpPr>
          <p:nvPr/>
        </p:nvGrpSpPr>
        <p:grpSpPr>
          <a:xfrm>
            <a:off x="4718815" y="2295051"/>
            <a:ext cx="490363" cy="656758"/>
            <a:chOff x="2008954" y="869621"/>
            <a:chExt cx="454287" cy="608440"/>
          </a:xfrm>
        </p:grpSpPr>
        <p:grpSp>
          <p:nvGrpSpPr>
            <p:cNvPr id="65" name="Google Shape;6737;p64">
              <a:extLst>
                <a:ext uri="{FF2B5EF4-FFF2-40B4-BE49-F238E27FC236}">
                  <a16:creationId xmlns:a16="http://schemas.microsoft.com/office/drawing/2014/main" id="{EFF76B11-D3B8-EE43-8A30-5A13317463FB}"/>
                </a:ext>
              </a:extLst>
            </p:cNvPr>
            <p:cNvGrpSpPr/>
            <p:nvPr/>
          </p:nvGrpSpPr>
          <p:grpSpPr>
            <a:xfrm>
              <a:off x="2033176" y="996515"/>
              <a:ext cx="405841" cy="481546"/>
              <a:chOff x="-35118325" y="3338325"/>
              <a:chExt cx="137075" cy="155200"/>
            </a:xfrm>
          </p:grpSpPr>
          <p:sp>
            <p:nvSpPr>
              <p:cNvPr id="67" name="Google Shape;6740;p64">
                <a:extLst>
                  <a:ext uri="{FF2B5EF4-FFF2-40B4-BE49-F238E27FC236}">
                    <a16:creationId xmlns:a16="http://schemas.microsoft.com/office/drawing/2014/main" id="{3922D519-4F0E-B940-BB7B-094705CF6DBC}"/>
                  </a:ext>
                </a:extLst>
              </p:cNvPr>
              <p:cNvSpPr/>
              <p:nvPr/>
            </p:nvSpPr>
            <p:spPr>
              <a:xfrm>
                <a:off x="-35085250" y="3338325"/>
                <a:ext cx="69325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2774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87"/>
                    </a:cubicBezTo>
                    <a:cubicBezTo>
                      <a:pt x="64" y="2143"/>
                      <a:pt x="631" y="2773"/>
                      <a:pt x="1387" y="2773"/>
                    </a:cubicBezTo>
                    <a:cubicBezTo>
                      <a:pt x="2143" y="2773"/>
                      <a:pt x="2773" y="2143"/>
                      <a:pt x="2773" y="1387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solidFill>
                <a:srgbClr val="A3F2C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68" name="Google Shape;6741;p64">
                <a:extLst>
                  <a:ext uri="{FF2B5EF4-FFF2-40B4-BE49-F238E27FC236}">
                    <a16:creationId xmlns:a16="http://schemas.microsoft.com/office/drawing/2014/main" id="{E5873601-2A11-7D43-BAAE-23EE92E38EDC}"/>
                  </a:ext>
                </a:extLst>
              </p:cNvPr>
              <p:cNvSpPr/>
              <p:nvPr/>
            </p:nvSpPr>
            <p:spPr>
              <a:xfrm>
                <a:off x="-35118325" y="3424175"/>
                <a:ext cx="137075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774" extrusionOk="0">
                    <a:moveTo>
                      <a:pt x="2741" y="1"/>
                    </a:moveTo>
                    <a:cubicBezTo>
                      <a:pt x="1387" y="1"/>
                      <a:pt x="221" y="1040"/>
                      <a:pt x="32" y="2364"/>
                    </a:cubicBezTo>
                    <a:cubicBezTo>
                      <a:pt x="0" y="2553"/>
                      <a:pt x="158" y="2773"/>
                      <a:pt x="347" y="2773"/>
                    </a:cubicBezTo>
                    <a:lnTo>
                      <a:pt x="5104" y="2773"/>
                    </a:lnTo>
                    <a:cubicBezTo>
                      <a:pt x="5325" y="2773"/>
                      <a:pt x="5482" y="2553"/>
                      <a:pt x="5482" y="2364"/>
                    </a:cubicBezTo>
                    <a:cubicBezTo>
                      <a:pt x="5262" y="1040"/>
                      <a:pt x="4127" y="1"/>
                      <a:pt x="2741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66" name="Google Shape;6836;p64">
              <a:extLst>
                <a:ext uri="{FF2B5EF4-FFF2-40B4-BE49-F238E27FC236}">
                  <a16:creationId xmlns:a16="http://schemas.microsoft.com/office/drawing/2014/main" id="{E83F763C-FAAF-B248-AFB0-422BC5265DCB}"/>
                </a:ext>
              </a:extLst>
            </p:cNvPr>
            <p:cNvSpPr/>
            <p:nvPr/>
          </p:nvSpPr>
          <p:spPr>
            <a:xfrm>
              <a:off x="2008954" y="869621"/>
              <a:ext cx="454287" cy="457938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solidFill>
              <a:srgbClr val="FF8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69" name="Google Shape;6321;p63">
            <a:extLst>
              <a:ext uri="{FF2B5EF4-FFF2-40B4-BE49-F238E27FC236}">
                <a16:creationId xmlns:a16="http://schemas.microsoft.com/office/drawing/2014/main" id="{22739921-343E-A745-A1A8-823794274511}"/>
              </a:ext>
            </a:extLst>
          </p:cNvPr>
          <p:cNvGrpSpPr>
            <a:grpSpLocks noChangeAspect="1"/>
          </p:cNvGrpSpPr>
          <p:nvPr/>
        </p:nvGrpSpPr>
        <p:grpSpPr>
          <a:xfrm>
            <a:off x="6933984" y="4346703"/>
            <a:ext cx="660879" cy="656573"/>
            <a:chOff x="580725" y="3617925"/>
            <a:chExt cx="299325" cy="297375"/>
          </a:xfrm>
        </p:grpSpPr>
        <p:sp>
          <p:nvSpPr>
            <p:cNvPr id="70" name="Google Shape;6322;p63">
              <a:extLst>
                <a:ext uri="{FF2B5EF4-FFF2-40B4-BE49-F238E27FC236}">
                  <a16:creationId xmlns:a16="http://schemas.microsoft.com/office/drawing/2014/main" id="{502019CA-B2E8-8A45-BD08-1FF01DDC6DD5}"/>
                </a:ext>
              </a:extLst>
            </p:cNvPr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6323;p63">
              <a:extLst>
                <a:ext uri="{FF2B5EF4-FFF2-40B4-BE49-F238E27FC236}">
                  <a16:creationId xmlns:a16="http://schemas.microsoft.com/office/drawing/2014/main" id="{7703473C-38E3-EB49-959C-4F88ED3D52B5}"/>
                </a:ext>
              </a:extLst>
            </p:cNvPr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rgbClr val="FF8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6324;p63">
              <a:extLst>
                <a:ext uri="{FF2B5EF4-FFF2-40B4-BE49-F238E27FC236}">
                  <a16:creationId xmlns:a16="http://schemas.microsoft.com/office/drawing/2014/main" id="{9064AA79-EEA9-2647-91B4-DF39FC15626A}"/>
                </a:ext>
              </a:extLst>
            </p:cNvPr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6325;p63">
              <a:extLst>
                <a:ext uri="{FF2B5EF4-FFF2-40B4-BE49-F238E27FC236}">
                  <a16:creationId xmlns:a16="http://schemas.microsoft.com/office/drawing/2014/main" id="{B170758A-B65A-7942-9596-8289743660EF}"/>
                </a:ext>
              </a:extLst>
            </p:cNvPr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A3F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6326;p63">
              <a:extLst>
                <a:ext uri="{FF2B5EF4-FFF2-40B4-BE49-F238E27FC236}">
                  <a16:creationId xmlns:a16="http://schemas.microsoft.com/office/drawing/2014/main" id="{B9999E54-49F3-0A49-B50A-90FD38723ADF}"/>
                </a:ext>
              </a:extLst>
            </p:cNvPr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rgbClr val="A3F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6" name="Google Shape;6647;p64">
            <a:extLst>
              <a:ext uri="{FF2B5EF4-FFF2-40B4-BE49-F238E27FC236}">
                <a16:creationId xmlns:a16="http://schemas.microsoft.com/office/drawing/2014/main" id="{3C1CF2F0-6F34-3445-B206-7F708344BC05}"/>
              </a:ext>
            </a:extLst>
          </p:cNvPr>
          <p:cNvGrpSpPr>
            <a:grpSpLocks noChangeAspect="1"/>
          </p:cNvGrpSpPr>
          <p:nvPr/>
        </p:nvGrpSpPr>
        <p:grpSpPr>
          <a:xfrm>
            <a:off x="6959884" y="2278781"/>
            <a:ext cx="667836" cy="667378"/>
            <a:chOff x="-34004625" y="3585850"/>
            <a:chExt cx="292225" cy="292025"/>
          </a:xfrm>
        </p:grpSpPr>
        <p:sp>
          <p:nvSpPr>
            <p:cNvPr id="77" name="Google Shape;6648;p64">
              <a:extLst>
                <a:ext uri="{FF2B5EF4-FFF2-40B4-BE49-F238E27FC236}">
                  <a16:creationId xmlns:a16="http://schemas.microsoft.com/office/drawing/2014/main" id="{A5879EFC-503F-6B4F-A56A-6DEC2EB5143B}"/>
                </a:ext>
              </a:extLst>
            </p:cNvPr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solidFill>
              <a:srgbClr val="FF8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78" name="Google Shape;6649;p64">
              <a:extLst>
                <a:ext uri="{FF2B5EF4-FFF2-40B4-BE49-F238E27FC236}">
                  <a16:creationId xmlns:a16="http://schemas.microsoft.com/office/drawing/2014/main" id="{10ECDEC0-93A5-B540-9221-E71E17EB139C}"/>
                </a:ext>
              </a:extLst>
            </p:cNvPr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79" name="Google Shape;6650;p64">
              <a:extLst>
                <a:ext uri="{FF2B5EF4-FFF2-40B4-BE49-F238E27FC236}">
                  <a16:creationId xmlns:a16="http://schemas.microsoft.com/office/drawing/2014/main" id="{E7A69A86-A090-0C45-8CC4-DCC04701A153}"/>
                </a:ext>
              </a:extLst>
            </p:cNvPr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rgbClr val="A3F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6651;p64">
              <a:extLst>
                <a:ext uri="{FF2B5EF4-FFF2-40B4-BE49-F238E27FC236}">
                  <a16:creationId xmlns:a16="http://schemas.microsoft.com/office/drawing/2014/main" id="{4F4BB42D-0BE4-5145-98CD-309CD09ACC68}"/>
                </a:ext>
              </a:extLst>
            </p:cNvPr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solidFill>
              <a:srgbClr val="A3F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81" name="Google Shape;6652;p64">
              <a:extLst>
                <a:ext uri="{FF2B5EF4-FFF2-40B4-BE49-F238E27FC236}">
                  <a16:creationId xmlns:a16="http://schemas.microsoft.com/office/drawing/2014/main" id="{67D8E020-D836-C64F-BFF2-2D98A0138530}"/>
                </a:ext>
              </a:extLst>
            </p:cNvPr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2" name="Google Shape;8193;p67">
            <a:extLst>
              <a:ext uri="{FF2B5EF4-FFF2-40B4-BE49-F238E27FC236}">
                <a16:creationId xmlns:a16="http://schemas.microsoft.com/office/drawing/2014/main" id="{E3C926DE-50CA-D54B-8CED-E03ACDBC9F9B}"/>
              </a:ext>
            </a:extLst>
          </p:cNvPr>
          <p:cNvGrpSpPr>
            <a:grpSpLocks noChangeAspect="1"/>
          </p:cNvGrpSpPr>
          <p:nvPr/>
        </p:nvGrpSpPr>
        <p:grpSpPr>
          <a:xfrm>
            <a:off x="4651649" y="4338865"/>
            <a:ext cx="653257" cy="642568"/>
            <a:chOff x="-3037625" y="3254850"/>
            <a:chExt cx="299325" cy="256775"/>
          </a:xfrm>
        </p:grpSpPr>
        <p:sp>
          <p:nvSpPr>
            <p:cNvPr id="83" name="Google Shape;8194;p67">
              <a:extLst>
                <a:ext uri="{FF2B5EF4-FFF2-40B4-BE49-F238E27FC236}">
                  <a16:creationId xmlns:a16="http://schemas.microsoft.com/office/drawing/2014/main" id="{B8FFDBA8-3B6F-F445-8E08-B30DD1A9DE38}"/>
                </a:ext>
              </a:extLst>
            </p:cNvPr>
            <p:cNvSpPr/>
            <p:nvPr/>
          </p:nvSpPr>
          <p:spPr>
            <a:xfrm>
              <a:off x="-3037625" y="3460400"/>
              <a:ext cx="152825" cy="51225"/>
            </a:xfrm>
            <a:custGeom>
              <a:avLst/>
              <a:gdLst/>
              <a:ahLst/>
              <a:cxnLst/>
              <a:rect l="l" t="t" r="r" b="b"/>
              <a:pathLst>
                <a:path w="6113" h="2049" extrusionOk="0">
                  <a:moveTo>
                    <a:pt x="1356" y="1"/>
                  </a:moveTo>
                  <a:cubicBezTo>
                    <a:pt x="1" y="1"/>
                    <a:pt x="1" y="2049"/>
                    <a:pt x="1356" y="2049"/>
                  </a:cubicBezTo>
                  <a:lnTo>
                    <a:pt x="4758" y="2049"/>
                  </a:lnTo>
                  <a:cubicBezTo>
                    <a:pt x="6113" y="2049"/>
                    <a:pt x="6113" y="1"/>
                    <a:pt x="4758" y="1"/>
                  </a:cubicBezTo>
                  <a:close/>
                </a:path>
              </a:pathLst>
            </a:custGeom>
            <a:solidFill>
              <a:srgbClr val="A3F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8195;p67">
              <a:extLst>
                <a:ext uri="{FF2B5EF4-FFF2-40B4-BE49-F238E27FC236}">
                  <a16:creationId xmlns:a16="http://schemas.microsoft.com/office/drawing/2014/main" id="{2884EDB8-636B-494B-9F63-56B3EEA24D6E}"/>
                </a:ext>
              </a:extLst>
            </p:cNvPr>
            <p:cNvSpPr/>
            <p:nvPr/>
          </p:nvSpPr>
          <p:spPr>
            <a:xfrm>
              <a:off x="-2884825" y="3460400"/>
              <a:ext cx="146525" cy="51225"/>
            </a:xfrm>
            <a:custGeom>
              <a:avLst/>
              <a:gdLst/>
              <a:ahLst/>
              <a:cxnLst/>
              <a:rect l="l" t="t" r="r" b="b"/>
              <a:pathLst>
                <a:path w="5861" h="2049" extrusionOk="0">
                  <a:moveTo>
                    <a:pt x="1" y="1"/>
                  </a:moveTo>
                  <a:cubicBezTo>
                    <a:pt x="473" y="631"/>
                    <a:pt x="473" y="1419"/>
                    <a:pt x="1" y="2049"/>
                  </a:cubicBezTo>
                  <a:lnTo>
                    <a:pt x="4853" y="2049"/>
                  </a:lnTo>
                  <a:cubicBezTo>
                    <a:pt x="5388" y="2049"/>
                    <a:pt x="5861" y="1576"/>
                    <a:pt x="5861" y="1041"/>
                  </a:cubicBezTo>
                  <a:cubicBezTo>
                    <a:pt x="5861" y="442"/>
                    <a:pt x="5451" y="1"/>
                    <a:pt x="4853" y="1"/>
                  </a:cubicBezTo>
                  <a:close/>
                </a:path>
              </a:pathLst>
            </a:custGeom>
            <a:solidFill>
              <a:srgbClr val="A3F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8196;p67">
              <a:extLst>
                <a:ext uri="{FF2B5EF4-FFF2-40B4-BE49-F238E27FC236}">
                  <a16:creationId xmlns:a16="http://schemas.microsoft.com/office/drawing/2014/main" id="{EC577409-6C32-6245-B92E-7AF3E7EFACA8}"/>
                </a:ext>
              </a:extLst>
            </p:cNvPr>
            <p:cNvSpPr/>
            <p:nvPr/>
          </p:nvSpPr>
          <p:spPr>
            <a:xfrm>
              <a:off x="-2909225" y="3313125"/>
              <a:ext cx="59875" cy="72475"/>
            </a:xfrm>
            <a:custGeom>
              <a:avLst/>
              <a:gdLst/>
              <a:ahLst/>
              <a:cxnLst/>
              <a:rect l="l" t="t" r="r" b="b"/>
              <a:pathLst>
                <a:path w="2395" h="2899" extrusionOk="0">
                  <a:moveTo>
                    <a:pt x="0" y="1"/>
                  </a:moveTo>
                  <a:lnTo>
                    <a:pt x="0" y="2899"/>
                  </a:lnTo>
                  <a:lnTo>
                    <a:pt x="2395" y="14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8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86" name="Google Shape;8197;p67">
              <a:extLst>
                <a:ext uri="{FF2B5EF4-FFF2-40B4-BE49-F238E27FC236}">
                  <a16:creationId xmlns:a16="http://schemas.microsoft.com/office/drawing/2014/main" id="{E086D73F-FE26-B84E-9AD6-5C2AB0F57525}"/>
                </a:ext>
              </a:extLst>
            </p:cNvPr>
            <p:cNvSpPr/>
            <p:nvPr/>
          </p:nvSpPr>
          <p:spPr>
            <a:xfrm>
              <a:off x="-3029750" y="3254850"/>
              <a:ext cx="291450" cy="188250"/>
            </a:xfrm>
            <a:custGeom>
              <a:avLst/>
              <a:gdLst/>
              <a:ahLst/>
              <a:cxnLst/>
              <a:rect l="l" t="t" r="r" b="b"/>
              <a:pathLst>
                <a:path w="11658" h="7530" extrusionOk="0">
                  <a:moveTo>
                    <a:pt x="4414" y="1387"/>
                  </a:moveTo>
                  <a:cubicBezTo>
                    <a:pt x="4476" y="1387"/>
                    <a:pt x="4541" y="1407"/>
                    <a:pt x="4601" y="1449"/>
                  </a:cubicBezTo>
                  <a:lnTo>
                    <a:pt x="8035" y="3497"/>
                  </a:lnTo>
                  <a:cubicBezTo>
                    <a:pt x="8287" y="3623"/>
                    <a:pt x="8287" y="3938"/>
                    <a:pt x="8035" y="4064"/>
                  </a:cubicBezTo>
                  <a:lnTo>
                    <a:pt x="4601" y="6112"/>
                  </a:lnTo>
                  <a:cubicBezTo>
                    <a:pt x="4552" y="6140"/>
                    <a:pt x="4500" y="6153"/>
                    <a:pt x="4448" y="6153"/>
                  </a:cubicBezTo>
                  <a:cubicBezTo>
                    <a:pt x="4268" y="6153"/>
                    <a:pt x="4097" y="6000"/>
                    <a:pt x="4097" y="5829"/>
                  </a:cubicBezTo>
                  <a:lnTo>
                    <a:pt x="4097" y="1733"/>
                  </a:lnTo>
                  <a:cubicBezTo>
                    <a:pt x="4097" y="1527"/>
                    <a:pt x="4247" y="1387"/>
                    <a:pt x="4414" y="1387"/>
                  </a:cubicBezTo>
                  <a:close/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6490"/>
                  </a:lnTo>
                  <a:cubicBezTo>
                    <a:pt x="1" y="7057"/>
                    <a:pt x="473" y="7530"/>
                    <a:pt x="1041" y="7530"/>
                  </a:cubicBezTo>
                  <a:lnTo>
                    <a:pt x="10650" y="7530"/>
                  </a:lnTo>
                  <a:cubicBezTo>
                    <a:pt x="11185" y="7530"/>
                    <a:pt x="11658" y="7057"/>
                    <a:pt x="11658" y="6490"/>
                  </a:cubicBezTo>
                  <a:lnTo>
                    <a:pt x="11658" y="1040"/>
                  </a:lnTo>
                  <a:cubicBezTo>
                    <a:pt x="11658" y="473"/>
                    <a:pt x="11248" y="0"/>
                    <a:pt x="1065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57E2409-8958-4194-9DAB-A3081B84EB34}"/>
              </a:ext>
            </a:extLst>
          </p:cNvPr>
          <p:cNvSpPr/>
          <p:nvPr/>
        </p:nvSpPr>
        <p:spPr>
          <a:xfrm>
            <a:off x="5651582" y="625647"/>
            <a:ext cx="5921781" cy="341522"/>
          </a:xfrm>
          <a:prstGeom prst="roundRect">
            <a:avLst/>
          </a:prstGeom>
          <a:solidFill>
            <a:srgbClr val="A3F2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377" rtl="1">
              <a:spcBef>
                <a:spcPts val="1000"/>
              </a:spcBef>
              <a:spcAft>
                <a:spcPts val="700"/>
              </a:spcAft>
              <a:defRPr/>
            </a:pPr>
            <a:r>
              <a:rPr lang="fa-IR" sz="2600" dirty="0">
                <a:solidFill>
                  <a:srgbClr val="44546A">
                    <a:lumMod val="50000"/>
                  </a:srgbClr>
                </a:solidFill>
                <a:latin typeface="Pinar-FD Bold" pitchFamily="2" charset="-78"/>
                <a:ea typeface="Times New Roman" panose="02020603050405020304" pitchFamily="18" charset="0"/>
                <a:cs typeface="Pinar-FD Bold" pitchFamily="2" charset="-78"/>
              </a:rPr>
              <a:t>دستاورد دوره برای شرکت </a:t>
            </a:r>
            <a:r>
              <a:rPr lang="fa-IR" sz="2600" dirty="0" err="1">
                <a:solidFill>
                  <a:srgbClr val="44546A">
                    <a:lumMod val="50000"/>
                  </a:srgbClr>
                </a:solidFill>
                <a:latin typeface="Pinar-FD Bold" pitchFamily="2" charset="-78"/>
                <a:ea typeface="Times New Roman" panose="02020603050405020304" pitchFamily="18" charset="0"/>
                <a:cs typeface="Pinar-FD Bold" pitchFamily="2" charset="-78"/>
              </a:rPr>
              <a:t>کنندگان</a:t>
            </a:r>
            <a:r>
              <a:rPr lang="fa-IR" sz="2600" dirty="0">
                <a:solidFill>
                  <a:srgbClr val="44546A">
                    <a:lumMod val="50000"/>
                  </a:srgbClr>
                </a:solidFill>
                <a:latin typeface="Pinar-FD Bold" pitchFamily="2" charset="-78"/>
                <a:ea typeface="Times New Roman" panose="02020603050405020304" pitchFamily="18" charset="0"/>
                <a:cs typeface="Pinar-FD Bold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9466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323232"/>
      </a:dk1>
      <a:lt1>
        <a:srgbClr val="FFFFFF"/>
      </a:lt1>
      <a:dk2>
        <a:srgbClr val="A0A0A0"/>
      </a:dk2>
      <a:lt2>
        <a:srgbClr val="E6E6E6"/>
      </a:lt2>
      <a:accent1>
        <a:srgbClr val="A0A0A0"/>
      </a:accent1>
      <a:accent2>
        <a:srgbClr val="323232"/>
      </a:accent2>
      <a:accent3>
        <a:srgbClr val="3B9ABF"/>
      </a:accent3>
      <a:accent4>
        <a:srgbClr val="71C6D9"/>
      </a:accent4>
      <a:accent5>
        <a:srgbClr val="FF6C2E"/>
      </a:accent5>
      <a:accent6>
        <a:srgbClr val="A0A0A0"/>
      </a:accent6>
      <a:hlink>
        <a:srgbClr val="FF6C2E"/>
      </a:hlink>
      <a:folHlink>
        <a:srgbClr val="3B9AB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2853</TotalTime>
  <Words>1224</Words>
  <Application>Microsoft Office PowerPoint</Application>
  <PresentationFormat>Widescreen</PresentationFormat>
  <Paragraphs>158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Arial</vt:lpstr>
      <vt:lpstr>B Badr</vt:lpstr>
      <vt:lpstr>Calibri</vt:lpstr>
      <vt:lpstr>Calibri Light</vt:lpstr>
      <vt:lpstr>Pinar-DS1-FD Regular</vt:lpstr>
      <vt:lpstr>Pinar-DS1-FD SemiBold</vt:lpstr>
      <vt:lpstr>Pinar-DS2-FD Bold</vt:lpstr>
      <vt:lpstr>Pinar-DS2-FD Medium</vt:lpstr>
      <vt:lpstr>Pinar-DS2-FD SemiBold</vt:lpstr>
      <vt:lpstr>Pinar-DS4-FD SemiBold</vt:lpstr>
      <vt:lpstr>Pinar-FD Bold</vt:lpstr>
      <vt:lpstr>Pinar-FD Medium</vt:lpstr>
      <vt:lpstr>Pinar-FD SemiBold</vt:lpstr>
      <vt:lpstr>Pinar-VF DS1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Hamid Azadi</dc:creator>
  <cp:lastModifiedBy>SHR</cp:lastModifiedBy>
  <cp:revision>143</cp:revision>
  <cp:lastPrinted>2025-02-01T20:58:52Z</cp:lastPrinted>
  <dcterms:created xsi:type="dcterms:W3CDTF">2025-01-20T07:58:32Z</dcterms:created>
  <dcterms:modified xsi:type="dcterms:W3CDTF">2026-05-30T05:09:16Z</dcterms:modified>
</cp:coreProperties>
</file>